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27"/>
  </p:notesMasterIdLst>
  <p:sldIdLst>
    <p:sldId id="316" r:id="rId4"/>
    <p:sldId id="272" r:id="rId5"/>
    <p:sldId id="309" r:id="rId6"/>
    <p:sldId id="268" r:id="rId7"/>
    <p:sldId id="261" r:id="rId8"/>
    <p:sldId id="307" r:id="rId9"/>
    <p:sldId id="292" r:id="rId10"/>
    <p:sldId id="280" r:id="rId11"/>
    <p:sldId id="291" r:id="rId12"/>
    <p:sldId id="308" r:id="rId13"/>
    <p:sldId id="310" r:id="rId14"/>
    <p:sldId id="314" r:id="rId15"/>
    <p:sldId id="304" r:id="rId16"/>
    <p:sldId id="274" r:id="rId17"/>
    <p:sldId id="311" r:id="rId18"/>
    <p:sldId id="295" r:id="rId19"/>
    <p:sldId id="298" r:id="rId20"/>
    <p:sldId id="312" r:id="rId21"/>
    <p:sldId id="319" r:id="rId22"/>
    <p:sldId id="297" r:id="rId23"/>
    <p:sldId id="315" r:id="rId24"/>
    <p:sldId id="260" r:id="rId25"/>
    <p:sldId id="318" r:id="rId26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AD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75" autoAdjust="0"/>
    <p:restoredTop sz="94650"/>
  </p:normalViewPr>
  <p:slideViewPr>
    <p:cSldViewPr snapToGrid="0">
      <p:cViewPr>
        <p:scale>
          <a:sx n="75" d="100"/>
          <a:sy n="75" d="100"/>
        </p:scale>
        <p:origin x="540" y="-20"/>
      </p:cViewPr>
      <p:guideLst>
        <p:guide orient="horz" pos="23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Training Loss</c:v>
          </c:tx>
          <c:spPr>
            <a:ln w="28575" cap="rnd">
              <a:solidFill>
                <a:srgbClr val="87ADDB"/>
              </a:solidFill>
              <a:round/>
            </a:ln>
            <a:effectLst/>
          </c:spPr>
          <c:marker>
            <c:symbol val="none"/>
          </c:marker>
          <c:cat>
            <c:numRef>
              <c:f>Sheet2!$A$2:$A$202</c:f>
              <c:numCache>
                <c:formatCode>General</c:formatCode>
                <c:ptCount val="2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</c:numCache>
            </c:numRef>
          </c:cat>
          <c:val>
            <c:numRef>
              <c:f>Sheet2!$B$2:$B$202</c:f>
              <c:numCache>
                <c:formatCode>General</c:formatCode>
                <c:ptCount val="201"/>
                <c:pt idx="1">
                  <c:v>2.2587066024577802</c:v>
                </c:pt>
                <c:pt idx="2">
                  <c:v>2.0047084684107399</c:v>
                </c:pt>
                <c:pt idx="3">
                  <c:v>1.9210053999547601</c:v>
                </c:pt>
                <c:pt idx="4">
                  <c:v>1.8562640182071799</c:v>
                </c:pt>
                <c:pt idx="5">
                  <c:v>1.8024034746305799</c:v>
                </c:pt>
                <c:pt idx="6">
                  <c:v>1.7563441222481899</c:v>
                </c:pt>
                <c:pt idx="7">
                  <c:v>1.71573702785736</c:v>
                </c:pt>
                <c:pt idx="8">
                  <c:v>1.678943357019</c:v>
                </c:pt>
                <c:pt idx="9">
                  <c:v>1.6445379646034399</c:v>
                </c:pt>
                <c:pt idx="10">
                  <c:v>1.61303787507539</c:v>
                </c:pt>
                <c:pt idx="11">
                  <c:v>1.58370459985676</c:v>
                </c:pt>
                <c:pt idx="12">
                  <c:v>1.5561979323733399</c:v>
                </c:pt>
                <c:pt idx="13">
                  <c:v>1.5294326984695401</c:v>
                </c:pt>
                <c:pt idx="14">
                  <c:v>1.5044695698884201</c:v>
                </c:pt>
                <c:pt idx="15">
                  <c:v>1.4807376875377001</c:v>
                </c:pt>
                <c:pt idx="16">
                  <c:v>1.4577905891887799</c:v>
                </c:pt>
                <c:pt idx="17">
                  <c:v>1.4367650454237</c:v>
                </c:pt>
                <c:pt idx="18">
                  <c:v>1.4159429423627901</c:v>
                </c:pt>
                <c:pt idx="19">
                  <c:v>1.3977239850346801</c:v>
                </c:pt>
                <c:pt idx="20">
                  <c:v>1.3797164788148399</c:v>
                </c:pt>
                <c:pt idx="21">
                  <c:v>1.3619046384951701</c:v>
                </c:pt>
                <c:pt idx="22">
                  <c:v>1.34535749962304</c:v>
                </c:pt>
                <c:pt idx="23">
                  <c:v>1.3303762769526499</c:v>
                </c:pt>
                <c:pt idx="24">
                  <c:v>1.3150232772919199</c:v>
                </c:pt>
                <c:pt idx="25">
                  <c:v>1.30035669858263</c:v>
                </c:pt>
                <c:pt idx="26">
                  <c:v>1.2961600714339601</c:v>
                </c:pt>
                <c:pt idx="27">
                  <c:v>1.29008712492461</c:v>
                </c:pt>
                <c:pt idx="28">
                  <c:v>1.2619908681393199</c:v>
                </c:pt>
                <c:pt idx="29">
                  <c:v>1.2458501394752699</c:v>
                </c:pt>
                <c:pt idx="30">
                  <c:v>1.2319929649804</c:v>
                </c:pt>
                <c:pt idx="31">
                  <c:v>1.22014227891285</c:v>
                </c:pt>
                <c:pt idx="32">
                  <c:v>1.2094874990575999</c:v>
                </c:pt>
                <c:pt idx="33">
                  <c:v>1.1993132256483701</c:v>
                </c:pt>
                <c:pt idx="34">
                  <c:v>1.1892831395129699</c:v>
                </c:pt>
                <c:pt idx="35">
                  <c:v>1.18084995099517</c:v>
                </c:pt>
                <c:pt idx="36">
                  <c:v>1.1718257595747901</c:v>
                </c:pt>
                <c:pt idx="37">
                  <c:v>1.16483962699789</c:v>
                </c:pt>
                <c:pt idx="38">
                  <c:v>1.1558821104116399</c:v>
                </c:pt>
                <c:pt idx="39">
                  <c:v>1.14752796573432</c:v>
                </c:pt>
                <c:pt idx="40">
                  <c:v>1.14066858602232</c:v>
                </c:pt>
                <c:pt idx="41">
                  <c:v>1.13199284718034</c:v>
                </c:pt>
                <c:pt idx="42">
                  <c:v>1.1229313131408301</c:v>
                </c:pt>
                <c:pt idx="43">
                  <c:v>1.11584469711248</c:v>
                </c:pt>
                <c:pt idx="44">
                  <c:v>1.1096116603211701</c:v>
                </c:pt>
                <c:pt idx="45">
                  <c:v>1.10369373869119</c:v>
                </c:pt>
                <c:pt idx="46">
                  <c:v>1.0990177830971</c:v>
                </c:pt>
                <c:pt idx="47">
                  <c:v>1.0904235618968601</c:v>
                </c:pt>
                <c:pt idx="48">
                  <c:v>1.0835017481528899</c:v>
                </c:pt>
                <c:pt idx="49">
                  <c:v>1.0767453256936099</c:v>
                </c:pt>
                <c:pt idx="50">
                  <c:v>1.0710634753845001</c:v>
                </c:pt>
                <c:pt idx="51">
                  <c:v>1.0680607518470999</c:v>
                </c:pt>
                <c:pt idx="52">
                  <c:v>1.0617392472104901</c:v>
                </c:pt>
                <c:pt idx="53">
                  <c:v>1.05703136780006</c:v>
                </c:pt>
                <c:pt idx="54">
                  <c:v>1.05149900576749</c:v>
                </c:pt>
                <c:pt idx="55">
                  <c:v>1.04617302944059</c:v>
                </c:pt>
                <c:pt idx="56">
                  <c:v>1.0413883443908301</c:v>
                </c:pt>
                <c:pt idx="57">
                  <c:v>1.0375024738012699</c:v>
                </c:pt>
                <c:pt idx="58">
                  <c:v>1.0327018857433701</c:v>
                </c:pt>
                <c:pt idx="59">
                  <c:v>1.0263363238842</c:v>
                </c:pt>
                <c:pt idx="60">
                  <c:v>1.0233893197753301</c:v>
                </c:pt>
                <c:pt idx="61">
                  <c:v>1.01950851458836</c:v>
                </c:pt>
                <c:pt idx="62">
                  <c:v>1.01482325278951</c:v>
                </c:pt>
                <c:pt idx="63">
                  <c:v>1.0116958967883001</c:v>
                </c:pt>
                <c:pt idx="64">
                  <c:v>1.0066822084212901</c:v>
                </c:pt>
                <c:pt idx="65">
                  <c:v>1.00373037450995</c:v>
                </c:pt>
                <c:pt idx="66">
                  <c:v>0.99962657380880604</c:v>
                </c:pt>
                <c:pt idx="67">
                  <c:v>0.99476225591827505</c:v>
                </c:pt>
                <c:pt idx="68">
                  <c:v>0.99354938649728597</c:v>
                </c:pt>
                <c:pt idx="69">
                  <c:v>0.98753781381936101</c:v>
                </c:pt>
                <c:pt idx="70">
                  <c:v>0.98302813301040404</c:v>
                </c:pt>
                <c:pt idx="71">
                  <c:v>0.98027432100045198</c:v>
                </c:pt>
                <c:pt idx="72">
                  <c:v>0.97598115670235197</c:v>
                </c:pt>
                <c:pt idx="73">
                  <c:v>0.973872182222557</c:v>
                </c:pt>
                <c:pt idx="74">
                  <c:v>0.96946104116405296</c:v>
                </c:pt>
                <c:pt idx="75">
                  <c:v>0.96632396665787101</c:v>
                </c:pt>
                <c:pt idx="76">
                  <c:v>0.96179255173778599</c:v>
                </c:pt>
                <c:pt idx="77">
                  <c:v>0.95875060078030805</c:v>
                </c:pt>
                <c:pt idx="78">
                  <c:v>0.95529994251356998</c:v>
                </c:pt>
                <c:pt idx="79">
                  <c:v>0.95427060558654997</c:v>
                </c:pt>
                <c:pt idx="80">
                  <c:v>0.94945164071924004</c:v>
                </c:pt>
                <c:pt idx="81">
                  <c:v>0.94856484186519896</c:v>
                </c:pt>
                <c:pt idx="82">
                  <c:v>0.94486144356905899</c:v>
                </c:pt>
                <c:pt idx="83">
                  <c:v>0.938737018433353</c:v>
                </c:pt>
                <c:pt idx="84">
                  <c:v>0.93597478371908904</c:v>
                </c:pt>
                <c:pt idx="85">
                  <c:v>0.93586092996079595</c:v>
                </c:pt>
                <c:pt idx="86">
                  <c:v>0.93238618158172504</c:v>
                </c:pt>
                <c:pt idx="87">
                  <c:v>0.93008737230473504</c:v>
                </c:pt>
                <c:pt idx="88">
                  <c:v>0.92633561708383605</c:v>
                </c:pt>
                <c:pt idx="89">
                  <c:v>0.92688014786263595</c:v>
                </c:pt>
                <c:pt idx="90">
                  <c:v>0.92323146769451203</c:v>
                </c:pt>
                <c:pt idx="91">
                  <c:v>0.92044620306845604</c:v>
                </c:pt>
                <c:pt idx="92">
                  <c:v>0.91681201230775</c:v>
                </c:pt>
                <c:pt idx="93">
                  <c:v>0.91638310228814801</c:v>
                </c:pt>
                <c:pt idx="94">
                  <c:v>0.91600519969466199</c:v>
                </c:pt>
                <c:pt idx="95">
                  <c:v>0.91338273475195997</c:v>
                </c:pt>
                <c:pt idx="96">
                  <c:v>0.91309919000678497</c:v>
                </c:pt>
                <c:pt idx="97">
                  <c:v>0.90915930808956602</c:v>
                </c:pt>
                <c:pt idx="98">
                  <c:v>0.90839802519978896</c:v>
                </c:pt>
                <c:pt idx="99">
                  <c:v>0.90764021741179102</c:v>
                </c:pt>
                <c:pt idx="100">
                  <c:v>0.90253405599743697</c:v>
                </c:pt>
                <c:pt idx="101">
                  <c:v>0.90038514729719499</c:v>
                </c:pt>
                <c:pt idx="102">
                  <c:v>0.90157345540560896</c:v>
                </c:pt>
                <c:pt idx="103">
                  <c:v>0.90187449345974102</c:v>
                </c:pt>
                <c:pt idx="104">
                  <c:v>0.89734655364143501</c:v>
                </c:pt>
                <c:pt idx="105">
                  <c:v>0.89117159227985498</c:v>
                </c:pt>
                <c:pt idx="106">
                  <c:v>0.88970827993063895</c:v>
                </c:pt>
                <c:pt idx="107">
                  <c:v>0.89089499773823899</c:v>
                </c:pt>
                <c:pt idx="108">
                  <c:v>0.88451906947376402</c:v>
                </c:pt>
                <c:pt idx="109">
                  <c:v>0.88168444662243695</c:v>
                </c:pt>
                <c:pt idx="110">
                  <c:v>0.88216595436896905</c:v>
                </c:pt>
                <c:pt idx="111">
                  <c:v>0.88021742357132104</c:v>
                </c:pt>
                <c:pt idx="112">
                  <c:v>0.87775952531287704</c:v>
                </c:pt>
                <c:pt idx="113">
                  <c:v>0.87559665730548797</c:v>
                </c:pt>
                <c:pt idx="114">
                  <c:v>0.87587690364897497</c:v>
                </c:pt>
                <c:pt idx="115">
                  <c:v>0.87113992762364301</c:v>
                </c:pt>
                <c:pt idx="116">
                  <c:v>0.86821907512816598</c:v>
                </c:pt>
                <c:pt idx="117">
                  <c:v>0.86882156353663997</c:v>
                </c:pt>
                <c:pt idx="118">
                  <c:v>0.865927392754825</c:v>
                </c:pt>
                <c:pt idx="119">
                  <c:v>0.86539664458308196</c:v>
                </c:pt>
                <c:pt idx="120">
                  <c:v>0.86599842619119405</c:v>
                </c:pt>
                <c:pt idx="121">
                  <c:v>0.85861230350949902</c:v>
                </c:pt>
                <c:pt idx="122">
                  <c:v>0.86016514390455401</c:v>
                </c:pt>
                <c:pt idx="123">
                  <c:v>0.86171109299607995</c:v>
                </c:pt>
                <c:pt idx="124">
                  <c:v>0.86184691646562095</c:v>
                </c:pt>
                <c:pt idx="125">
                  <c:v>0.85390872380126703</c:v>
                </c:pt>
                <c:pt idx="126">
                  <c:v>0.85554667473989698</c:v>
                </c:pt>
                <c:pt idx="127">
                  <c:v>0.85100183061293699</c:v>
                </c:pt>
                <c:pt idx="128">
                  <c:v>0.84880438828784699</c:v>
                </c:pt>
                <c:pt idx="129">
                  <c:v>0.84683583147994601</c:v>
                </c:pt>
                <c:pt idx="130">
                  <c:v>0.84327025925437304</c:v>
                </c:pt>
                <c:pt idx="131">
                  <c:v>0.843445015643848</c:v>
                </c:pt>
                <c:pt idx="132">
                  <c:v>0.84433958930187003</c:v>
                </c:pt>
                <c:pt idx="133">
                  <c:v>0.84376331140681504</c:v>
                </c:pt>
                <c:pt idx="134">
                  <c:v>0.83894634914053101</c:v>
                </c:pt>
                <c:pt idx="135">
                  <c:v>0.83911763042822696</c:v>
                </c:pt>
                <c:pt idx="136">
                  <c:v>0.83727859478664102</c:v>
                </c:pt>
                <c:pt idx="137">
                  <c:v>0.83809494920461403</c:v>
                </c:pt>
                <c:pt idx="138">
                  <c:v>0.837041993365501</c:v>
                </c:pt>
                <c:pt idx="139">
                  <c:v>0.83582370514173698</c:v>
                </c:pt>
                <c:pt idx="140">
                  <c:v>0.83561855633670101</c:v>
                </c:pt>
                <c:pt idx="141">
                  <c:v>0.83228828973160396</c:v>
                </c:pt>
                <c:pt idx="142">
                  <c:v>0.83386092053679095</c:v>
                </c:pt>
                <c:pt idx="143">
                  <c:v>0.83482876583232801</c:v>
                </c:pt>
                <c:pt idx="144">
                  <c:v>0.82811162969315399</c:v>
                </c:pt>
                <c:pt idx="145">
                  <c:v>0.83019062405759902</c:v>
                </c:pt>
                <c:pt idx="146">
                  <c:v>0.82559388900407105</c:v>
                </c:pt>
                <c:pt idx="147">
                  <c:v>0.82961628986353997</c:v>
                </c:pt>
                <c:pt idx="148">
                  <c:v>0.82125413478211695</c:v>
                </c:pt>
                <c:pt idx="149">
                  <c:v>0.82326627761233395</c:v>
                </c:pt>
                <c:pt idx="150">
                  <c:v>0.81844631144451097</c:v>
                </c:pt>
                <c:pt idx="151">
                  <c:v>0.81930719428528298</c:v>
                </c:pt>
                <c:pt idx="152">
                  <c:v>0.81448257501507804</c:v>
                </c:pt>
                <c:pt idx="153">
                  <c:v>0.81568325212982495</c:v>
                </c:pt>
                <c:pt idx="154">
                  <c:v>0.81250918840470399</c:v>
                </c:pt>
                <c:pt idx="155">
                  <c:v>0.81203186256031401</c:v>
                </c:pt>
                <c:pt idx="156">
                  <c:v>0.81133313150256303</c:v>
                </c:pt>
                <c:pt idx="157">
                  <c:v>0.81137795442551297</c:v>
                </c:pt>
                <c:pt idx="158">
                  <c:v>0.81415191024577804</c:v>
                </c:pt>
                <c:pt idx="159">
                  <c:v>0.80941935172270796</c:v>
                </c:pt>
                <c:pt idx="160">
                  <c:v>0.80537286075090497</c:v>
                </c:pt>
                <c:pt idx="161">
                  <c:v>0.80569863681770204</c:v>
                </c:pt>
                <c:pt idx="162">
                  <c:v>0.81912731359318502</c:v>
                </c:pt>
                <c:pt idx="163">
                  <c:v>0.80649007652291904</c:v>
                </c:pt>
                <c:pt idx="164">
                  <c:v>0.80255084250603104</c:v>
                </c:pt>
                <c:pt idx="165">
                  <c:v>0.80247303556619398</c:v>
                </c:pt>
                <c:pt idx="166">
                  <c:v>0.80335671271863696</c:v>
                </c:pt>
                <c:pt idx="167">
                  <c:v>0.79716007614595896</c:v>
                </c:pt>
                <c:pt idx="168">
                  <c:v>0.79796806675965004</c:v>
                </c:pt>
                <c:pt idx="169">
                  <c:v>0.79485873416767205</c:v>
                </c:pt>
                <c:pt idx="170">
                  <c:v>0.79572974781363104</c:v>
                </c:pt>
                <c:pt idx="171">
                  <c:v>0.79566354417973495</c:v>
                </c:pt>
                <c:pt idx="172">
                  <c:v>0.79610588340621202</c:v>
                </c:pt>
                <c:pt idx="173">
                  <c:v>0.79654021222858895</c:v>
                </c:pt>
                <c:pt idx="174">
                  <c:v>0.79692618412620597</c:v>
                </c:pt>
                <c:pt idx="175">
                  <c:v>0.79679018395657397</c:v>
                </c:pt>
                <c:pt idx="176">
                  <c:v>0.80090399766284703</c:v>
                </c:pt>
                <c:pt idx="177">
                  <c:v>0.79401911423778604</c:v>
                </c:pt>
                <c:pt idx="178">
                  <c:v>0.79174351157267797</c:v>
                </c:pt>
                <c:pt idx="179">
                  <c:v>0.79035629806242502</c:v>
                </c:pt>
                <c:pt idx="180">
                  <c:v>0.79105950552246695</c:v>
                </c:pt>
                <c:pt idx="181">
                  <c:v>0.78882589857885999</c:v>
                </c:pt>
                <c:pt idx="182">
                  <c:v>0.78743473876658598</c:v>
                </c:pt>
                <c:pt idx="183">
                  <c:v>0.78750948290485501</c:v>
                </c:pt>
                <c:pt idx="184">
                  <c:v>0.78838408945265404</c:v>
                </c:pt>
                <c:pt idx="185">
                  <c:v>0.78808676210042194</c:v>
                </c:pt>
                <c:pt idx="186">
                  <c:v>0.78505052444586798</c:v>
                </c:pt>
                <c:pt idx="187">
                  <c:v>0.78569212247436704</c:v>
                </c:pt>
                <c:pt idx="188">
                  <c:v>0.78573193889475301</c:v>
                </c:pt>
                <c:pt idx="189">
                  <c:v>0.78254067636082603</c:v>
                </c:pt>
                <c:pt idx="190">
                  <c:v>0.78377033229041004</c:v>
                </c:pt>
                <c:pt idx="191">
                  <c:v>0.78686517547497004</c:v>
                </c:pt>
                <c:pt idx="192">
                  <c:v>0.78387776594541603</c:v>
                </c:pt>
                <c:pt idx="193">
                  <c:v>0.78498797261384201</c:v>
                </c:pt>
                <c:pt idx="194">
                  <c:v>0.78582376404176701</c:v>
                </c:pt>
                <c:pt idx="195">
                  <c:v>0.78598750612560297</c:v>
                </c:pt>
                <c:pt idx="196">
                  <c:v>0.78085095229568802</c:v>
                </c:pt>
                <c:pt idx="197">
                  <c:v>0.78338789439460199</c:v>
                </c:pt>
                <c:pt idx="198">
                  <c:v>0.78689427208986695</c:v>
                </c:pt>
                <c:pt idx="199">
                  <c:v>0.78492630428226795</c:v>
                </c:pt>
                <c:pt idx="200">
                  <c:v>0.78117502026161001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37E-41E4-9CF6-5E23E7494E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71560312"/>
        <c:axId val="1071559328"/>
      </c:lineChart>
      <c:lineChart>
        <c:grouping val="standard"/>
        <c:varyColors val="0"/>
        <c:ser>
          <c:idx val="1"/>
          <c:order val="1"/>
          <c:tx>
            <c:v>Test Similarity</c:v>
          </c:tx>
          <c:spPr>
            <a:ln w="28575" cap="rnd">
              <a:solidFill>
                <a:srgbClr val="F77660"/>
              </a:solidFill>
              <a:round/>
            </a:ln>
            <a:effectLst/>
          </c:spPr>
          <c:marker>
            <c:symbol val="none"/>
          </c:marker>
          <c:dPt>
            <c:idx val="16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1-237E-41E4-9CF6-5E23E7494E73}"/>
              </c:ext>
            </c:extLst>
          </c:dPt>
          <c:cat>
            <c:numRef>
              <c:f>Sheet2!$A$2:$A$202</c:f>
              <c:numCache>
                <c:formatCode>General</c:formatCode>
                <c:ptCount val="2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</c:numCache>
            </c:numRef>
          </c:cat>
          <c:val>
            <c:numRef>
              <c:f>Sheet2!$C$2:$C$202</c:f>
              <c:numCache>
                <c:formatCode>0.00%</c:formatCode>
                <c:ptCount val="201"/>
                <c:pt idx="1">
                  <c:v>0.100507629391135</c:v>
                </c:pt>
                <c:pt idx="20">
                  <c:v>9.6180996222208895E-2</c:v>
                </c:pt>
                <c:pt idx="40">
                  <c:v>8.4012849384971305E-2</c:v>
                </c:pt>
                <c:pt idx="60">
                  <c:v>7.8723385365980503E-2</c:v>
                </c:pt>
                <c:pt idx="80">
                  <c:v>7.3299906852095906E-2</c:v>
                </c:pt>
                <c:pt idx="100">
                  <c:v>6.9905559405721907E-2</c:v>
                </c:pt>
                <c:pt idx="120">
                  <c:v>7.2006414327683996E-2</c:v>
                </c:pt>
                <c:pt idx="140">
                  <c:v>7.1269582090406403E-2</c:v>
                </c:pt>
                <c:pt idx="160">
                  <c:v>7.1614795300348505E-2</c:v>
                </c:pt>
                <c:pt idx="180">
                  <c:v>6.8261365866526105E-2</c:v>
                </c:pt>
                <c:pt idx="200">
                  <c:v>6.8751663744762895E-2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37E-41E4-9CF6-5E23E7494E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7416528"/>
        <c:axId val="1047416200"/>
      </c:lineChart>
      <c:catAx>
        <c:axId val="10715603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de-DE"/>
                  <a:t>Epochs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de-DE"/>
          </a:p>
        </c:txPr>
        <c:crossAx val="1071559328"/>
        <c:crosses val="autoZero"/>
        <c:auto val="1"/>
        <c:lblAlgn val="ctr"/>
        <c:lblOffset val="100"/>
        <c:tickLblSkip val="20"/>
        <c:noMultiLvlLbl val="0"/>
      </c:catAx>
      <c:valAx>
        <c:axId val="1071559328"/>
        <c:scaling>
          <c:orientation val="minMax"/>
          <c:max val="2.4"/>
          <c:min val="0.70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de-DE"/>
                  <a:t>Training Loss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de-DE"/>
          </a:p>
        </c:txPr>
        <c:crossAx val="1071560312"/>
        <c:crosses val="autoZero"/>
        <c:crossBetween val="between"/>
      </c:valAx>
      <c:valAx>
        <c:axId val="1047416200"/>
        <c:scaling>
          <c:orientation val="minMax"/>
          <c:max val="0.10500000000000001"/>
          <c:min val="6.5000000000000016E-2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de-DE"/>
                  <a:t>Test Similarity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de-DE"/>
            </a:p>
          </c:txPr>
        </c:title>
        <c:numFmt formatCode="0.0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de-DE"/>
          </a:p>
        </c:txPr>
        <c:crossAx val="1047416528"/>
        <c:crosses val="max"/>
        <c:crossBetween val="between"/>
      </c:valAx>
      <c:catAx>
        <c:axId val="104741652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4741620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de-DE"/>
        </a:p>
      </c:txPr>
    </c:legend>
    <c:plotVisOnly val="1"/>
    <c:dispBlanksAs val="span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ysClr val="window" lastClr="FFFFFF"/>
    </a:solidFill>
    <a:ln w="9525" cap="flat" cmpd="sng" algn="ctr">
      <a:noFill/>
      <a:round/>
    </a:ln>
    <a:effectLst/>
  </c:spPr>
  <c:txPr>
    <a:bodyPr/>
    <a:lstStyle/>
    <a:p>
      <a:pPr>
        <a:defRPr sz="16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cs typeface="Arial" panose="020B0604020202020204" pitchFamily="34" charset="0"/>
        </a:defRPr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08:27:37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24575,'6'9'0,"0"0"0,-2-6 0,0 1 0,1-2 0,-1-1 0,-1 1 0,2 0 0,1 0 0,0 1 0,-1-1 0,0 3 0,0-1 0,2 1 0,-1-3 0,-2 1 0,-1-2 0,-1 2 0,1-3 0,1 4 0,-2-1 0,-5-1 0,0 2 0,-4-4 0,-6 0 0,-6-13 0,2 10 0,2-11 0,13 19 0,2-3 0,0 10 0,2 1 0,0-3 0,2 6 0,2-12 0,7 6 0,-1-6 0,7 2 0,-10-4 0,-2 0 0,-6-2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08:29:40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0 272 24575,'47'-6'0,"-14"2"0,-9-2 0,-1-3 0,6-2 0,15-5 0,-3 3 0,1-3 0,-9 5 0,-8 1 0,-13 7 0,36-4 0,-25 3 0,27 0 0,-28-1 0,-1 3 0,-1-7 0,-4 4 0,11-4 0,-15 6 0,3-1 0,-8 4 0,-1-3 0,7 0 0,11-5 0,-1-1 0,4 0 0,56-5 0,-19 5 0,5 1 0,0-1-6784,-7-2 6784,1 1 0,-54 6 0,-3 4 0,2-2 0,-3 0 0,6-1 0,-2-1 1696,-4 2 0,1-1 0,-6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08:29:40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24575,'10'0'0,"0"0"0,-5 0 0,2 0 0,-1 0 0,-1 0 0,2 0 0,-3 0 0,3 0 0,-2 0 0,2 0 0,-3 0 0,3 0 0,-2 0 0,1 0 0,-1 0 0,-1 0 0,0 0 0,1 0 0,-1 0 0,0 0 0,1 0 0,-1 0 0,0 0 0,0 0 0,1 0 0,-1 0 0,0 0 0,0 0 0,0 0 0,0 0 0,-1 0 0,1 0 0,-1-2 0,0 2 0,-1-2 0,0 0 0,2 2 0,-2-2 0,3 2 0,-1 0 0,0 0 0,-2-2 0,2 1 0,-2-1 0,2 2 0,0 0 0,0 0 0,0 0 0,0 0 0,0 0 0,-2-2 0,0 0 0,0 0 0,0 0 0,2 2 0,0 0 0,0 0 0,0 0 0,0 0 0,0 0 0,0 0 0,0 0 0,0 0 0,0 0 0,1 0 0,-1 0 0,0 0 0,0 0 0,0 0 0,0 0 0,0 0 0,1 0 0,-3-2 0,2 2 0,-2-2 0,2 2 0,-2-2 0,2 2 0,-2-2 0,2 2 0,-2-2 0,2 2 0,-2-2 0,3 2 0,-1-2 0,0 1 0,1-1 0,-1 0 0,0 2 0,3-2 0,-2 0 0,2 1 0,-1-1 0,-1 2 0,2 0 0,-3 0 0,1 0 0,-1 0 0,0-1 0,1 0 0,-1-1 0,0 2 0,0 0 0,0 0 0,0 0 0,0 0 0,0 0 0,0 0 0,0 0 0,0 0 0,0 0 0,1 0 0,-1 0 0,0 0 0,1 0 0,-1 0 0,0 0 0,1 0 0,-1 0 0,0 0 0,1 0 0,-1-2 0,0 2 0,0-2 0,1 2 0,-1 0 0,0 0 0,1 0 0,-1 0 0,-2-2 0,2 1 0,-4-2 0,4 2 0,-2-1 0,2 0 0,0 2 0,1-2 0,-1 2 0,0 0 0,0 0 0,0-2 0,0 2 0,0-2 0,1 2 0,-1 0 0,0 0 0,1 0 0,-1 0 0,3-2 0,-2 1 0,4-1 0,-5 2 0,6 0 0,-6 0 0,5 0 0,-4 0 0,2 0 0,-3 0 0,1 0 0,-1 0 0,0-2 0,1 2 0,-1-2 0,0 2 0,0 0 0,0 0 0,0 0 0,0 0 0,0 0 0,0 0 0,0 0 0,0 0 0,0 0 0,0 0 0,0 0 0,0 0 0,0 0 0,0 0 0,0 0 0,0 0 0,0 0 0,0 0 0,-1 1 0,0 0 0,0 1 0,1 0 0,0-2 0,0 2 0,0-2 0,-2 2 0,2-2 0,-2 2 0,2-2 0,-2 2 0,2-1 0,-4 2 0,4-2 0,-3 2 0,2-2 0,-2 2 0,3-2 0,-4 2 0,0-2 0,-2 1 0,-2-2 0,0 0 0,-1 0 0,1 0 0,0 0 0,-1 0 0,1 0 0,0 0 0,-1 2 0,1 0 0,0 0 0,0 2 0,-1-4 0,1 4 0,0-4 0,0 2 0,0 0 0,0-2 0,0 4 0,-1-4 0,1 2 0,0-2 0,0 0 0,2 2 0,-2-1 0,2 0 0,-3-1 0,1 0 0,0 0 0,0 2 0,0-1 0,0 0 0,0-1 0,-1 0 0,1 0 0,0 0 0,0 0 0,0 2 0,0-1 0,-1 0 0,1-1 0,0 0 0,0 2 0,0-1 0,0 1 0,-1-2 0,1 0 0,0 0 0,-1 0 0,1 0 0,0 0 0,-1 0 0,1 0 0,-1 0 0,1 0 0,0 0 0,-1 0 0,1 0 0,-1 0 0,1 0 0,0 0 0,-1 0 0,-2 0 0,2 0 0,-1 0 0,1 0 0,1 0 0,0 0 0,-1 0 0,1 0 0,0 0 0,0 0 0,0 0 0,-1 0 0,1 0 0,0 0 0,0 0 0,-1 0 0,1 0 0,0 0 0,-1 0 0,1 0 0,-1 0 0,1 0 0,-3 0 0,2 0 0,-1 0 0,1 0 0,1 0 0,-1 0 0,1 0 0,-3 0 0,2 0 0,-1 0 0,1 0 0,1 0 0,-1 0 0,1 0 0,0 0 0,-1 0 0,1 0 0,0 0 0,-1 0 0,1 0 0,0 0 0,-3 0 0,2 0 0,-2 0 0,3 0 0,0 0 0,-1 0 0,1-2 0,0 2 0,0-2 0,0 2 0,-1 0 0,1 0 0,0 0 0,0 0 0,0 0 0,0 0 0,-1 0 0,1 0 0,0 0 0,-1 0 0,1 0 0,0 0 0,-1 0 0,1 0 0,0 0 0,-1 0 0,1 0 0,0 0 0,0 0 0,-1 0 0,1 0 0,0 0 0,0 0 0,0 0 0,-1 0 0,1 0 0,0 0 0,0 0 0,0 0 0,-1 0 0,1 0 0,-1 0 0,-1 0 0,1 0 0,-2 0 0,3 0 0,-1 0 0,1 0 0,-3 0 0,2 0 0,-2-2 0,3 1 0,0-1 0,-1 2 0,1 0 0,-1 0 0,1 0 0,0-2 0,-1 2 0,1-2 0,-1 2 0,1 0 0,0 0 0,-1 0 0,1-2 0,-1 1 0,1-1 0,0 2 0,0 0 0,0 0 0,0 0 0,0 0 0,1 2 0,0-1 0,1 1 0,-2-2 0,3 0 0,4-2 0,1 1 0,2-1 0,-1 0 0,-1 2 0,0-2 0,1 2 0,-1-2 0,0 2 0,1-2 0,-1 0 0,0 1 0,1-1 0,-1 2 0,0-2 0,1 2 0,-1-2 0,0 2 0,1 0 0,-1 0 0,-2-2 0,2 1 0,-2-1 0,3 2 0,-1 0 0,0 0 0,0 0 0,0 0 0,0-1 0,0 0 0,1-1 0,-1 2 0,0 0 0,0 0 0,0 0 0,0 0 0,0 0 0,0 0 0,0 0 0,0 0 0,0 0 0,0 0 0,0 0 0,0 0 0,0 0 0,0 0 0,0 0 0,0 0 0,0 0 0,0 0 0,0 0 0,0 0 0,0 0 0,0 0 0,0 0 0,-1 2 0,0-1 0,0 1 0,1-2 0,0 0 0,0 0 0,0 0 0,0 0 0,0 0 0,0 0 0,0 0 0,0 0 0,0 0 0,0 0 0,0 0 0,0 0 0,0 0 0,0 0 0,0 0 0,0 0 0,0 0 0,0 0 0,0 0 0,1 0 0,-1 0 0,0 0 0,0 0 0,0 0 0,0 0 0,0 0 0,0 0 0,0 0 0,0 0 0,0 0 0,0 0 0,0 0 0,0 0 0,0 0 0,0 0 0,0 0 0,0 0 0,0 0 0,0 0 0,0 0 0,0 0 0,0 0 0,0 0 0,0 0 0,0 0 0,0 0 0,0 0 0,0 0 0,0 0 0,0 0 0,0 0 0,0 0 0,0 0 0,0 0 0,0 0 0,0 0 0,0 0 0,1 0 0,-1 0 0,0 0 0,0 0 0,0 0 0,0 0 0,0 0 0,0 0 0,-2-2 0,2 1 0,-2-1 0,2 2 0,0 0 0,-2-2 0,2 2 0,-2-2 0,2 2 0,-2-2 0,2 2 0,-2-2 0,0 0 0,2 1 0,-2 0 0,2 1 0,0 0 0,-2-2 0,2 1 0,-2-1 0,2 2 0,0 0 0,0 0 0,0 0 0,0 0 0,1 0 0,-1 0 0,0 0 0,-2-2 0,2 2 0,-2-2 0,2 2 0,0 0 0,0 0 0,0 0 0,0 0 0,0 0 0,0 0 0,0 0 0,0 0 0,0 0 0,0 0 0,0 0 0,0 0 0,0 0 0,0 0 0,1-2 0,-1 1 0,0-1 0,0 2 0,1 0 0,-1 0 0,0 0 0,1 0 0,-1 0 0,0 0 0,0 0 0,1 0 0,-1 0 0,0 0 0,0 0 0,1 0 0,-1 0 0,0 0 0,0 0 0,0 0 0,0 0 0,0 0 0,0 0 0,0 0 0,0-1 0,0 0 0,0-1 0,0 2 0,0 0 0,0 0 0,0 0 0,0 0 0,0 0 0,0 0 0,0 0 0,0 0 0,0 0 0,-2-2 0,2 2 0,-2-2 0,2 2 0,0 0 0,0 0 0,0 0 0,0 0 0,0 0 0,0 0 0,0 0 0,0 0 0,0 0 0,-2 2 0,2-2 0,-2 2 0,2-2 0,-2 2 0,2-1 0,-4 2 0,4-2 0,-2 1 0,1 0 0,0-2 0,-1 2 0,0 0 0,-2-2 0,-2 2 0,-4-2 0,-2-2 0,-4 1 0,1-1 0,-1 2 0,7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08:29:40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1 502 24575,'6'0'0,"-1"0"0,-1 0 0,-1-4 0,0 3 0,0-3 0,1 4 0,0 0 0,0 0 0,0 0 0,0 0 0,-2-2 0,2 2 0,-4-4 0,4 4 0,-2-2 0,2 2 0,-2-2 0,2 2 0,-2-2 0,2 2 0,0 0 0,0 0 0,-2-2 0,2 1 0,-2-1 0,2 2 0,0 0 0,0 0 0,0 0 0,0 0 0,0 0 0,1 0 0,-1 0 0,0 0 0,-2-1 0,2 0 0,-2-1 0,2 2 0,-2-2 0,2 2 0,-2-2 0,2 2 0,-2-2 0,2 1 0,-2 0 0,0-1 0,2 1 0,-2-1 0,0 1 0,2 0 0,-2-1 0,0 1 0,2 0 0,-2-1 0,2 2 0,-1-2 0,0 2 0,-1-2 0,1 0 0,0 1 0,0-1 0,1 2 0,-1 0 0,1 0 0,0 0 0,0 0 0,0 0 0,0 0 0,0 0 0,0 0 0,0 0 0,0 0 0,0 0 0,0 0 0,0 0 0,0 0 0,0 0 0,0 0 0,0 0 0,0 0 0,0 0 0,0 0 0,0-1 0,0 0 0,0-1 0,0 2 0,0 0 0,0 0 0,-1-2 0,0 2 0,-1-2 0,2 2 0,-1-2 0,0 2 0,0-2 0,1 2 0,0 0 0,0 0 0,-2-2 0,2 2 0,-2-2 0,2 2 0,0 0 0,0 0 0,0 0 0,0 0 0,-2-2 0,2 1 0,-2 0 0,2 1 0,0-2 0,0 1 0,0 0 0,0-1 0,1 1 0,-1 0 0,0 1 0,0 0 0,-2-2 0,2 1 0,-2-1 0,2 0 0,0 2 0,0-2 0,0 2 0,-1-2 0,1 2 0,-2-2 0,2 2 0,-2-2 0,2 1 0,-2-3 0,3 4 0,-1-2 0,0 2 0,-2-2 0,2 2 0,-1-2 0,-1 0 0,2 1 0,-2-1 0,3 0 0,-1 2 0,0-4 0,0 3 0,1-1 0,-1 2 0,0 0 0,1-2 0,-1 2 0,0-2 0,0 2 0,0 0 0,0 0 0,0 0 0,0 0 0,0 0 0,0 0 0,0 0 0,0 0 0,0 0 0,0 0 0,0 0 0,0 0 0,0 0 0,0 0 0,0 0 0,0 0 0,0 0 0,0 0 0,0 0 0,0 0 0,0 0 0,0 0 0,0 0 0,0 0 0,0 0 0,0 0 0,1 0 0,-1 0 0,0 0 0,0 0 0,0 0 0,0 0 0,-2-2 0,2 2 0,-2-2 0,2 2 0,-2-2 0,2 2 0,-2-2 0,0 0 0,2 1 0,-2-2 0,2 2 0,0-2 0,0 2 0,0-1 0,0 2 0,-2-2 0,2 2 0,-2-2 0,2 2 0,-1-2 0,0 2 0,-1-2 0,2 0 0,1 1 0,-1-1 0,-2 1 0,2 0 0,-2-1 0,2 2 0,-1-2 0,0 2 0,0-2 0,1 0 0,0 1 0,0 0 0,0 1 0,-2-2 0,2 1 0,-2-1 0,2 2 0,0-1 0,0 0 0,0-1 0,0 2 0,0 0 0,0 0 0,-1-2 0,0 2 0,-1-2 0,3 2 0,-3-2 0,2 2 0,-2-2 0,2 2 0,-2-2 0,2 1 0,-2-1 0,2 0 0,1 2 0,-1-2 0,0 2 0,0 0 0,-1-2 0,1 2 0,-2-2 0,2 0 0,1 1 0,-1-3 0,0 4 0,0-2 0,1 2 0,-1-2 0,0 2 0,0-4 0,0 4 0,0-2 0,-2 0 0,2 1 0,-2-1 0,2 2 0,0 0 0,0 0 0,0 0 0,-2-1 0,2 0 0,-2-1 0,0 0 0,2 2 0,-2-2 0,2 2 0,0 0 0,0-2 0,0 2 0,1-2 0,-1 0 0,0 2 0,0-2 0,0 2 0,-1-2 0,0 1 0,0-1 0,1 2 0,1 0 0,-1-1 0,0 0 0,0-1 0,1 2 0,-1-2 0,0 2 0,0-2 0,0 2 0,0-2 0,0 2 0,-2-4 0,2 3 0,-2-1 0,1 0 0,1 2 0,-2-2 0,2 2 0,0 0 0,0 0 0,-1-2 0,0 2 0,0-2 0,1 2 0,0 0 0,0 0 0,-1 0 0,0-2 0,0 2 0,-1-2 0,2 2 0,0 0 0,0 0 0,0-2 0,0 2 0,0-4 0,0 3 0,0 0 0,-2-1 0,2 1 0,-2-3 0,2 4 0,1-4 0,-1 4 0,0-2 0,-2 0 0,2 1 0,-2 0 0,0-1 0,2 1 0,-2-1 0,0 0 0,2 2 0,-2-2 0,0 0 0,2 1 0,-2-3 0,3 4 0,-1-4 0,0 4 0,0-4 0,0 3 0,1-1 0,-1 0 0,0 2 0,1-4 0,-1 4 0,0-2 0,0 2 0,-2-2 0,2 2 0,-2-2 0,3 2 0,-1 0 0,0 0 0,0 0 0,-1 0 0,2 0 0,-1 0 0,0 0 0,0 0 0,0 0 0,-2-2 0,2 1 0,-2-1 0,3 2 0,-1 0 0,0 0 0,0 0 0,-2-2 0,2 2 0,-2-2 0,2 2 0,0 0 0,0-2 0,0 2 0,0-4 0,1 3 0,-1-1 0,0 1 0,0 0 0,0-2 0,0 2 0,-2-3 0,2 4 0,-2-2 0,1 0 0,0 1 0,-2-3 0,2 4 0,-2-4 0,2 4 0,0-2 0,1 0 0,0 1 0,-2-2 0,2 2 0,-4-3 0,3 2 0,0 0 0,-1-2 0,1 3 0,0-2 0,1 2 0,0-3 0,0 4 0,-2-4 0,2 4 0,-2-2 0,1 0 0,0 1 0,-1-1 0,1 0 0,0 2 0,0-4 0,1 4 0,0-4 0,0 4 0,1-4 0,-1 3 0,0-2 0,1 2 0,-1-3 0,0 4 0,-2-4 0,2 4 0,-1-2 0,-1 0 0,2 1 0,-2 0 0,0-1 0,1 1 0,0-2 0,1 2 0,0-2 0,0 2 0,0-3 0,0 4 0,0-4 0,1 4 0,-1-2 0,0 0 0,1 1 0,-1-1 0,0 0 0,1 0 0,-1 0 0,0 0 0,0 2 0,0 0 0,-1-2 0,0 1 0,-2-2 0,2 2 0,-1-1 0,1 2 0,-1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08:29:40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125 124 24575,'-6'0'0,"0"0"0,1 1 0,1 0 0,2 3 0,-2-2 0,3 2 0,-3 1 0,4-1 0,-2 0 0,2 0 0,-2 0 0,2 1 0,-2-1 0,2 0 0,0 0 0,-2-2 0,1 2 0,-2-2 0,2 2 0,-2 0 0,2 0 0,0 0 0,1 0 0,0 0 0,0 0 0,0 0 0,0 0 0,0 0 0,0 0 0,0 0 0,0 0 0,0 0 0,0 0 0,0 0 0,0 0 0,1-2 0,0 2 0,1-2 0,-2 2 0,0 0 0,0 0 0,0 0 0,0 0 0,0 0 0,1 0 0,0 0 0,3-2 0,-4 1 0,2 0 0,-2 1 0,0 0 0,0 0 0,0 0 0,0 0 0,0 0 0,0 0 0,0-1 0,0 1 0,0 0 0,0 0 0,0 0 0,0 1 0,0-1 0,0 0 0,0 0 0,0 0 0,0 0 0,0 0 0,0 0 0,0 0 0,0 0 0,0 0 0,0 0 0,0 0 0,0 0 0,-2 0 0,2 1 0,-4-1 0,4 0 0,-2 0 0,0 1 0,1-1 0,-1 0 0,0 0 0,2 1 0,-2 1 0,0-1 0,1 2 0,-3 0 0,4-2 0,-4 1 0,3 1 0,-1-2 0,0 2 0,2-3 0,-2 0 0,0 1 0,1-1 0,-1 0 0,2 1 0,-1-1 0,0 0 0,-1 1 0,2-1 0,0 0 0,0 0 0,0 0 0,0 0 0,0 0 0,0 0 0,0 0 0,0 0 0,0 0 0,0 0 0,0 0 0,0 1 0,0-1 0,0 0 0,0 1 0,0-1 0,0 0 0,0 1 0,0-1 0,0 0 0,0 1 0,0-1 0,0 0 0,0 1 0,0-1 0,0 0 0,0 0 0,0 1 0,2-3 0,-2 2 0,2-2 0,-2 2 0,0 0 0,2-2 0,-1 2 0,1-2 0,-2 2 0,2-2 0,-2 2 0,2-2 0,-2 3 0,2-1 0,-2 0 0,2 0 0,-2 0 0,0 0 0,2-2 0,-1 2 0,0-2 0,-1 2 0,2-2 0,-1 2 0,1-1 0,-2 1 0,0 0 0,0 0 0,2-1 0,-2 0 0,2-4 0,-2-1 0,0-3 0,0-3 0,0 3 0,0-2 0,0 2 0,0 1 0,0 0 0,0-1 0,0-1 0,0 1 0,0-2 0,0 2 0,0 1 0,0 0 0,0-1 0,0 1 0,0-3 0,0 2 0,0-2 0,0 3 0,0 0 0,0-1 0,0 1 0,0-1 0,0 1 0,0 0 0,0 0 0,0-1 0,0 1 0,0-1 0,0 1 0,0 0 0,-2 0 0,1-1 0,-1 1 0,0 2 0,2-2 0,-4 2 0,4-2 0,-4 2 0,4-2 0,-2 2 0,0-3 0,1 1 0,-2 0 0,2 0 0,-2 0 0,2 0 0,-1 0 0,1 0 0,0 0 0,-1-1 0,2 1 0,0 0 0,-2 2 0,2-2 0,-2 2 0,0-1 0,1-1 0,0 2 0,1-2 0,0 0 0,-2 1 0,1-1 0,-1 2 0,0 0 0,2-2 0,-4 2 0,3-3 0,-3 3 0,4-2 0,-2 2 0,0-2 0,2-1 0,-4 3 0,3-2 0,-1 2 0,1-2 0,0-1 0,-1 1 0,2 0 0,0 0 0,0 0 0,0 0 0,0 0 0,0 0 0,0 0 0,0 0 0,0 0 0,0 0 0,0 0 0,0 0 0,0-1 0,0 1 0,0 0 0,0 0 0,0 0 0,0 0 0,0 0 0,0 0 0,0 0 0,0 0 0,0-3 0,0 0 0,0 0 0,0-2 0,0 2 0,0-1 0,0 2 0,0-1 0,0 2 0,2 0 0,-2 1 0,4 4 0,-2-2 0,0-2 0,0 2 0,-2-4 0,0-1 0,0 3 0,0-5 0,2 1 0,-1-1 0,3-1 0,-1 0 0,-1 3 0,1-2 0,-1 6 0,-2-3 0,2 3 0,0 1 0,0 0 0,2 2 0,0 0 0,0 0 0,0 0 0,0 0 0,-2-2 0,2 2 0,-4-4 0,2 2 0,-2-2 0,2 2 0,-1-2 0,2 3 0,-2-2 0,0 0 0,1 1 0,1-2 0,-1 2 0,2-1 0,-4-1 0,4 2 0,-1 0 0,-1-2 0,2 3 0,-4-3 0,2 2 0,0 0 0,-2-2 0,2 2 0,0-1 0,-2 0 0,2 0 0,0 1 0,-2-2 0,4 2 0,-2-2 0,3-3 0,-1 0 0,1-3 0,0 0 0,0 1 0,-1-1 0,1 3 0,0-2 0,-1 4 0,1 0 0,-1 3 0,0 0 0,0 1 0,-1 1 0,-1 2 0,-2 2 0,0 1 0,0-1 0,-2 0 0,1 0 0,-3 1 0,4-1 0,-2 0 0,0 1 0,1-1 0,-3 0 0,4 3 0,-4-2 0,4 1 0,-2 1 0,0-2 0,1 2 0,-3-1 0,4-1 0,-5 2 0,5 0 0,-4-3 0,4 3 0,-4-3 0,3 3 0,-3-2 0,2 2 0,-1-3 0,-1 0 0,2 1 0,0-1 0,-2-2 0,3 2 0,-3-2 0,4 3 0,-4-3 0,4 1 0,-4-2 0,3 3 0,-3-4 0,4 4 0,-4-4 0,2 4 0,-3-4 0,1 4 0,0-4 0,2 4 0,-2-4 0,4 4 0,-2-2 0,0 2 0,2 0 0,-2 0 0,2 0 0,-2-2 0,1 2 0,-1-2 0,2 3 0,-1-3 0,0 1 0,-1 0 0,2 1 0,0 0 0,-2 0 0,2 0 0,-2 0 0,0-2 0,2 2 0,-2-2 0,2 2 0,-2 0 0,1 0 0,0 0 0,1 0 0,0 0 0,0 0 0,-2-2 0,1 2 0,-1-2 0,2 2 0,0 0 0,0 0 0,0 0 0,0 0 0,0 0 0,0 0 0,-1-2 0,0 2 0,-1-2 0,2 2 0,0 0 0,-2-1 0,2 0 0,-2-1 0,0 2 0,1 0 0,-2 0 0,2 0 0,0 0 0,1 0 0,0 0 0,0 0 0,0 0 0,0 0 0,0 0 0,0 1 0,0-1 0,0 0 0,0 0 0,0 0 0,0 0 0,0 1 0,0-1 0,0 0 0,0 0 0,0 0 0,0 0 0,0 0 0,0 0 0,0 0 0,0 0 0,0 0 0,0 0 0,0 0 0,0 0 0,0 0 0,0 0 0,0 1 0,0-1 0,0 0 0,0 0 0,0 0 0,0 0 0,0 0 0,0 1 0,0-1 0,0 0 0,0 0 0,0 1 0,0-1 0,0 0 0,0 0 0,0 0 0,0 1 0,0-1 0,2-2 0,-2 2 0,2-2 0,-2 2 0,0 0 0,2 0 0,-2 0 0,2 0 0,-2 0 0,0 1 0,2-1 0,-2 0 0,2 0 0,-2 0 0,0 0 0,2-1 0,-2 0 0,2-1 0,0 3 0,-1-1 0,1 0 0,0-2 0,-2 2 0,2-1 0,0 1 0,-2 0 0,2 0 0,0-2 0,-1 2 0,0-2 0,-1 3 0,2-3 0,-1 2 0,1-2 0,-2 2 0,2-2 0,-2 2 0,2-2 0,-2 2 0,0 0 0,2-1 0,-2 0 0,2 0 0,-2 1 0,0 0 0,2-2 0,-2 2 0,2-2 0,-2 2 0,0 0 0,0 0 0,2 0 0,-2 0 0,2 0 0,-2 0 0,2-2 0,-2 2 0,2-2 0,-2 2 0,2-2 0,-2 2 0,2-2 0,0 0 0,-2 2 0,4-4 0,-4 4 0,2-2 0,0 1 0,-1 0 0,2-2 0,-2 2 0,1 0 0,-1-1 0,0 2 0,2-4 0,-1 4 0,2-4 0,-5 2 0,0-7 0,-8 2 0,2-6 0,1 6 0,2-1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08:29:40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24575,'0'9'0,"0"0"0,0-1 0,0 1 0,0 0 0,4 0 0,1-4 0,0 3 0,3-7 0,-7 7 0,3-3 0,0 0 0,-3 3 0,6-7 0,-6 7 0,7-7 0,-7 8 0,7-8 0,-7 7 0,7-7 0,-7 7 0,7-7 0,-7 7 0,7-7 0,-7 7 0,2-3 0,-3 4 0,4 0 0,1-1 0,4-3 0,-4 3 0,3-7 0,-3 7 0,3-3 0,1 0 0,-4 3 0,3-7 0,-3 6 0,0-2 0,-1 4 0,-4 0 0,4-5 0,-3 4 0,7-7 0,-7 7 0,3-3 0,0 0 0,1-1 0,0 0 0,-5-3 0,-5-1 0,-4-1 0,-1-8 0,1 8 0,4-8 0,-4 8 0,8-7 0,-8 7 0,4-4 0,0 1 0,-4 3 0,4-3 0,0 0 0,-3 3 0,3-3 0,0 0 0,-3 3 0,7-8 0,-7 8 0,7-8 0,-3 5 0,0-1 0,3-3 0,-8 3 0,4 0 0,1-4 0,-5 8 0,4-7 0,-4 7 0,3-7 0,-2 7 0,3-3 0,0 0 0,-3 3 0,3-7 0,-4 7 0,4-7 0,5 7 0,1-11 0,2 6 0,-3-8 0,0 9 0,0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08:29:40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24 24575,'0'7'0,"0"0"0,0 0 0,0 0 0,3-3 0,-2 2 0,2-2 0,1 3 0,-4 0 0,7-3 0,-6 3 0,2-3 0,-3 3 0,3 0 0,-2 0 0,2 0 0,0-3 0,-2 2 0,2-2 0,0 0 0,-2 3 0,2-4 0,-3 4 0,0 0 0,0 0 0,0 0 0,0 0 0,0-1 0,0 1 0,0 0 0,0 0 0,0 0 0,0 0 0,0-1 0,0 1 0,0 0 0,0 0 0,0 0 0,0 0 0,0 0 0,0 0 0,0 0 0,0 0 0,0-1 0,0 1 0,0 0 0,0 0 0,0 0 0,0 0 0,0-1 0,0 1 0,0 0 0,0 0 0,0 0 0,0-1 0,-3-2 0,2 2 0,-5-5 0,2 2 0,-3-3 0,0 0 0,0 0 0,4-3 0,-1-1 0,4-3 0,0 0 0,0-1 0,-6 1 0,4-1 0,-5 1 0,7-1 0,0 1 0,0 0 0,0 0 0,0 0 0,0 0 0,0 0 0,0 0 0,0-1 0,0 1 0,0 0 0,0 0 0,0 0 0,0 0 0,0 0 0,0 0 0,0 0 0,0 0 0,0 0 0,0 0 0,0 0 0,3 3 0,-2-2 0,2 2 0,-3-4 0,0 2 0,0-1 0,0 0 0,0 0 0,-3 3 0,-1 1 0,-3 3 0,4 3 0,0 1 0,3 3 0,0 0 0,-4-3 0,3 2 0,-2-2 0,3 4 0,0-1 0,0 0 0,0 0 0,0 0 0,0-1 0,0 1 0,0 0 0,0 0 0,0 0 0,0 0 0,0 0 0,0 0 0,0 0 0,0 0 0,0 0 0,0 0 0,0 0 0,3 0 0,-2 0 0,5-3 0,-5 2 0,2-2 0,1 0 0,-3 3 0,5-6 0,-5 6 0,6-3 0,-7 3 0,7-3 0,-6 2 0,2-2 0,0 0 0,-2 2 0,3-2 0,-1 0 0,-2 2 0,2-2 0,0 0 0,-2 3 0,2-3 0,-3 3 0,0 0 0,0 0 0,0-1 0,0 1 0,0 0 0,0 0 0,0 0 0,-3-4 0,-1 0 0,-3-3 0,3-3 0,1-1 0,3-3 0,0 0 0,0 0 0,0 0 0,0 0 0,0 0 0,0-1 0,0 1 0,0 0 0,0 0 0,0 0 0,0 0 0,0 0 0,0 0 0,0 0 0,0 1 0,0-1 0,0 0 0,0 0 0,0 0 0,0 0 0,0 0 0,-3 0 0,2 0 0,-5 3 0,5-2 0,-2 2 0,0-1 0,2-1 0,-2 2 0,3-4 0,-4 5 0,3-4 0,-5 3 0,5-3 0,-5 0 0,5 0 0,-5 0 0,5 0 0,-5 3 0,5-2 0,-2 2 0,-1 0 0,4-3 0,-4 3 0,4-3 0,-3 3 0,2-3 0,-2 4 0,3-4 0,3 3 0,-3-2 0,3 2 0,-3-3 0,0 0 0,0-3 0,0 3 0,0-3 0,0 3 0,0 0 0,0 0 0,0 0 0,0 0 0,0 0 0,0 0 0,3 4 0,-2-4 0,2 3 0,0 1 0,-2-4 0,2 4 0,0-1 0,-2-3 0,2 4 0,-3-4 0,0 6 0,0 5 0,0 4 0,0 3 0,0-4 0,0 1 0,0-1 0,0 0 0,0 1 0,0-1 0,0 1 0,0-1 0,0 1 0,0-1 0,0 1 0,0-1 0,-3-3 0,2 3 0,-6-3 0,6 3 0,-5 0 0,5 1 0,-2-1 0,3 0 0,0 0 0,0 0 0,0 0 0,0 0 0,0 0 0,0 0 0,0 0 0,0 0 0,0 0 0,0 0 0,0 0 0,0 0 0,0 0 0,0 0 0,0-1 0,0 1 0,0 0 0,0 0 0,0 0 0,3-4 0,-2 4 0,5-4 0,-5 4 0,5-3 0,-5 2 0,5-2 0,-5 3 0,2 0 0,-3 0 0,0-1 0,0 1 0,0 0 0,0 0 0,0 0 0,0 0 0,0-1 0,0 1 0,0 0 0,0 0 0,0 0 0,0-1 0,0 1 0,0 0 0,0 0 0,0-1 0,0 1 0,0 0 0,0 0 0,0 0 0,0-1 0,0 1 0,-3-3 0,2 2 0,-2-2 0,3 3 0,0-1 0,0 1 0,0 0 0,0 0 0,0 0 0,-3-4 0,2 3 0,-5-5 0,5 5 0,-2-5 0,3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08:29:40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24575,'0'7'0,"0"0"0,0 0 0,0 0 0,0 0 0,-4-3 0,4 2 0,-4-2 0,1 3 0,2-1 0,-2 1 0,3 0 0,-3-3 0,2 3 0,-2-4 0,3 5 0,-3-4 0,2 2 0,-2-2 0,3 3 0,0 0 0,0 0 0,0 0 0,0-1 0,0 1 0,0 0 0,0 0 0,0 0 0,0 0 0,0-1 0,0 1 0,0 0 0,0 0 0,0-1 0,0 1 0,0 0 0,0 0 0,0 0 0,0 0 0,0-1 0,0 1 0,0 0 0,0 0 0,0 0 0,0 0 0,0-1 0,0 1 0,0 0 0,0 0 0,0 0 0,0-1 0,0 1 0,3-3 0,-2 2 0,2-2 0,0 0 0,-2 2 0,5-5 0,-5 5 0,2-2 0,-3 3 0,0 0 0,0 0 0,3-3 0,-2 2 0,2-2 0,-3 3 0,0-1 0,0 1 0,0 0 0,0 0 0,0 0 0,0-1 0,0 1 0,0-3 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701DD0-7D8D-5748-94BB-84C80E6F77E2}" type="datetimeFigureOut">
              <a:rPr lang="de-DE" smtClean="0"/>
              <a:t>16.07.2020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71B6DB-69D1-E84E-9488-FE6449A565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7328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8550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Johannes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4047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5881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1886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77045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Johannes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008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Johannes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81262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Johannes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0347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380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00406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5260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4171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92953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8575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8705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177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8347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3953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4367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5362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3100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709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c 220">
            <a:extLst>
              <a:ext uri="{FF2B5EF4-FFF2-40B4-BE49-F238E27FC236}">
                <a16:creationId xmlns:a16="http://schemas.microsoft.com/office/drawing/2014/main" id="{32E2B889-41FC-4724-93F6-48A4DEF90230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625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F1FE28-12EC-4903-A460-E890754C1903}"/>
              </a:ext>
            </a:extLst>
          </p:cNvPr>
          <p:cNvSpPr/>
          <p:nvPr userDrawn="1"/>
        </p:nvSpPr>
        <p:spPr>
          <a:xfrm>
            <a:off x="323530" y="6357257"/>
            <a:ext cx="11868470" cy="3396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08DF3A5-76B0-4E36-B0C8-90B00A8736A3}"/>
              </a:ext>
            </a:extLst>
          </p:cNvPr>
          <p:cNvSpPr/>
          <p:nvPr userDrawn="1"/>
        </p:nvSpPr>
        <p:spPr>
          <a:xfrm>
            <a:off x="323530" y="6349287"/>
            <a:ext cx="565116" cy="347603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2183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304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073D1A-A4A7-4F5B-BE54-63CEAB575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66709" y="529965"/>
            <a:ext cx="4925290" cy="5798070"/>
          </a:xfrm>
          <a:custGeom>
            <a:avLst/>
            <a:gdLst>
              <a:gd name="connsiteX0" fmla="*/ 857449 w 4925290"/>
              <a:gd name="connsiteY0" fmla="*/ 0 h 5798070"/>
              <a:gd name="connsiteX1" fmla="*/ 4214649 w 4925290"/>
              <a:gd name="connsiteY1" fmla="*/ 0 h 5798070"/>
              <a:gd name="connsiteX2" fmla="*/ 4925290 w 4925290"/>
              <a:gd name="connsiteY2" fmla="*/ 1223176 h 5798070"/>
              <a:gd name="connsiteX3" fmla="*/ 4925290 w 4925290"/>
              <a:gd name="connsiteY3" fmla="*/ 4574894 h 5798070"/>
              <a:gd name="connsiteX4" fmla="*/ 4214649 w 4925290"/>
              <a:gd name="connsiteY4" fmla="*/ 5798070 h 5798070"/>
              <a:gd name="connsiteX5" fmla="*/ 857449 w 4925290"/>
              <a:gd name="connsiteY5" fmla="*/ 5798070 h 5798070"/>
              <a:gd name="connsiteX6" fmla="*/ 0 w 4925290"/>
              <a:gd name="connsiteY6" fmla="*/ 4322202 h 5798070"/>
              <a:gd name="connsiteX7" fmla="*/ 2152428 w 4925290"/>
              <a:gd name="connsiteY7" fmla="*/ 4322202 h 5798070"/>
              <a:gd name="connsiteX8" fmla="*/ 2979260 w 4925290"/>
              <a:gd name="connsiteY8" fmla="*/ 2899035 h 5798070"/>
              <a:gd name="connsiteX9" fmla="*/ 2152428 w 4925290"/>
              <a:gd name="connsiteY9" fmla="*/ 1475868 h 5798070"/>
              <a:gd name="connsiteX10" fmla="*/ 0 w 4925290"/>
              <a:gd name="connsiteY10" fmla="*/ 1475868 h 579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25290" h="5798070">
                <a:moveTo>
                  <a:pt x="857449" y="0"/>
                </a:moveTo>
                <a:lnTo>
                  <a:pt x="4214649" y="0"/>
                </a:lnTo>
                <a:lnTo>
                  <a:pt x="4925290" y="1223176"/>
                </a:lnTo>
                <a:lnTo>
                  <a:pt x="4925290" y="4574894"/>
                </a:lnTo>
                <a:lnTo>
                  <a:pt x="4214649" y="5798070"/>
                </a:lnTo>
                <a:lnTo>
                  <a:pt x="857449" y="5798070"/>
                </a:lnTo>
                <a:lnTo>
                  <a:pt x="0" y="4322202"/>
                </a:lnTo>
                <a:lnTo>
                  <a:pt x="2152428" y="4322202"/>
                </a:lnTo>
                <a:lnTo>
                  <a:pt x="2979260" y="2899035"/>
                </a:lnTo>
                <a:lnTo>
                  <a:pt x="2152428" y="1475868"/>
                </a:lnTo>
                <a:lnTo>
                  <a:pt x="0" y="14758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CF70162-E0C4-4E2A-B2CE-73A493476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25108" y="2105085"/>
            <a:ext cx="4925290" cy="2647831"/>
          </a:xfrm>
          <a:custGeom>
            <a:avLst/>
            <a:gdLst>
              <a:gd name="connsiteX0" fmla="*/ 769169 w 6213231"/>
              <a:gd name="connsiteY0" fmla="*/ 0 h 2647831"/>
              <a:gd name="connsiteX1" fmla="*/ 5444062 w 6213231"/>
              <a:gd name="connsiteY1" fmla="*/ 0 h 2647831"/>
              <a:gd name="connsiteX2" fmla="*/ 6213231 w 6213231"/>
              <a:gd name="connsiteY2" fmla="*/ 1323916 h 2647831"/>
              <a:gd name="connsiteX3" fmla="*/ 5444062 w 6213231"/>
              <a:gd name="connsiteY3" fmla="*/ 2647831 h 2647831"/>
              <a:gd name="connsiteX4" fmla="*/ 769169 w 6213231"/>
              <a:gd name="connsiteY4" fmla="*/ 2647831 h 2647831"/>
              <a:gd name="connsiteX5" fmla="*/ 0 w 6213231"/>
              <a:gd name="connsiteY5" fmla="*/ 1323916 h 264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3231" h="2647831">
                <a:moveTo>
                  <a:pt x="769169" y="0"/>
                </a:moveTo>
                <a:lnTo>
                  <a:pt x="5444062" y="0"/>
                </a:lnTo>
                <a:lnTo>
                  <a:pt x="6213231" y="1323916"/>
                </a:lnTo>
                <a:lnTo>
                  <a:pt x="5444062" y="2647831"/>
                </a:lnTo>
                <a:lnTo>
                  <a:pt x="769169" y="2647831"/>
                </a:lnTo>
                <a:lnTo>
                  <a:pt x="0" y="1323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7684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972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384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7F4A55B2-3184-47B9-BAEC-BDBF1F47C6F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04465" y="844530"/>
            <a:ext cx="6265900" cy="5168940"/>
          </a:xfrm>
          <a:custGeom>
            <a:avLst/>
            <a:gdLst>
              <a:gd name="connsiteX0" fmla="*/ 2712780 w 6265900"/>
              <a:gd name="connsiteY0" fmla="*/ 2405403 h 5168940"/>
              <a:gd name="connsiteX1" fmla="*/ 1432529 w 6265900"/>
              <a:gd name="connsiteY1" fmla="*/ 2704316 h 5168940"/>
              <a:gd name="connsiteX2" fmla="*/ 951729 w 6265900"/>
              <a:gd name="connsiteY2" fmla="*/ 3183705 h 5168940"/>
              <a:gd name="connsiteX3" fmla="*/ 772664 w 6265900"/>
              <a:gd name="connsiteY3" fmla="*/ 3764615 h 5168940"/>
              <a:gd name="connsiteX4" fmla="*/ 944680 w 6265900"/>
              <a:gd name="connsiteY4" fmla="*/ 4222853 h 5168940"/>
              <a:gd name="connsiteX5" fmla="*/ 1362029 w 6265900"/>
              <a:gd name="connsiteY5" fmla="*/ 4413201 h 5168940"/>
              <a:gd name="connsiteX6" fmla="*/ 2114955 w 6265900"/>
              <a:gd name="connsiteY6" fmla="*/ 3849211 h 5168940"/>
              <a:gd name="connsiteX7" fmla="*/ 2952477 w 6265900"/>
              <a:gd name="connsiteY7" fmla="*/ 2405403 h 5168940"/>
              <a:gd name="connsiteX8" fmla="*/ 5270459 w 6265900"/>
              <a:gd name="connsiteY8" fmla="*/ 730364 h 5168940"/>
              <a:gd name="connsiteX9" fmla="*/ 4767103 w 6265900"/>
              <a:gd name="connsiteY9" fmla="*/ 920707 h 5168940"/>
              <a:gd name="connsiteX10" fmla="*/ 4300404 w 6265900"/>
              <a:gd name="connsiteY10" fmla="*/ 1539683 h 5168940"/>
              <a:gd name="connsiteX11" fmla="*/ 4184786 w 6265900"/>
              <a:gd name="connsiteY11" fmla="*/ 1731442 h 5168940"/>
              <a:gd name="connsiteX12" fmla="*/ 4864389 w 6265900"/>
              <a:gd name="connsiteY12" fmla="*/ 1731442 h 5168940"/>
              <a:gd name="connsiteX13" fmla="*/ 5825989 w 6265900"/>
              <a:gd name="connsiteY13" fmla="*/ 0 h 5168940"/>
              <a:gd name="connsiteX14" fmla="*/ 6105163 w 6265900"/>
              <a:gd name="connsiteY14" fmla="*/ 78955 h 5168940"/>
              <a:gd name="connsiteX15" fmla="*/ 6206679 w 6265900"/>
              <a:gd name="connsiteY15" fmla="*/ 298913 h 5168940"/>
              <a:gd name="connsiteX16" fmla="*/ 6172839 w 6265900"/>
              <a:gd name="connsiteY16" fmla="*/ 451190 h 5168940"/>
              <a:gd name="connsiteX17" fmla="*/ 6147463 w 6265900"/>
              <a:gd name="connsiteY17" fmla="*/ 516048 h 5168940"/>
              <a:gd name="connsiteX18" fmla="*/ 5662433 w 6265900"/>
              <a:gd name="connsiteY18" fmla="*/ 1731442 h 5168940"/>
              <a:gd name="connsiteX19" fmla="*/ 5876749 w 6265900"/>
              <a:gd name="connsiteY19" fmla="*/ 1731442 h 5168940"/>
              <a:gd name="connsiteX20" fmla="*/ 5950067 w 6265900"/>
              <a:gd name="connsiteY20" fmla="*/ 1731442 h 5168940"/>
              <a:gd name="connsiteX21" fmla="*/ 6265900 w 6265900"/>
              <a:gd name="connsiteY21" fmla="*/ 2004974 h 5168940"/>
              <a:gd name="connsiteX22" fmla="*/ 6136180 w 6265900"/>
              <a:gd name="connsiteY22" fmla="*/ 2288378 h 5168940"/>
              <a:gd name="connsiteX23" fmla="*/ 5820347 w 6265900"/>
              <a:gd name="connsiteY23" fmla="*/ 2405403 h 5168940"/>
              <a:gd name="connsiteX24" fmla="*/ 5744211 w 6265900"/>
              <a:gd name="connsiteY24" fmla="*/ 2405403 h 5168940"/>
              <a:gd name="connsiteX25" fmla="*/ 5388896 w 6265900"/>
              <a:gd name="connsiteY25" fmla="*/ 2405403 h 5168940"/>
              <a:gd name="connsiteX26" fmla="*/ 5075887 w 6265900"/>
              <a:gd name="connsiteY26" fmla="*/ 3175249 h 5168940"/>
              <a:gd name="connsiteX27" fmla="*/ 5535537 w 6265900"/>
              <a:gd name="connsiteY27" fmla="*/ 3175249 h 5168940"/>
              <a:gd name="connsiteX28" fmla="*/ 5608854 w 6265900"/>
              <a:gd name="connsiteY28" fmla="*/ 3175249 h 5168940"/>
              <a:gd name="connsiteX29" fmla="*/ 5924687 w 6265900"/>
              <a:gd name="connsiteY29" fmla="*/ 3445963 h 5168940"/>
              <a:gd name="connsiteX30" fmla="*/ 5794967 w 6265900"/>
              <a:gd name="connsiteY30" fmla="*/ 3732186 h 5168940"/>
              <a:gd name="connsiteX31" fmla="*/ 5479134 w 6265900"/>
              <a:gd name="connsiteY31" fmla="*/ 3849211 h 5168940"/>
              <a:gd name="connsiteX32" fmla="*/ 5402998 w 6265900"/>
              <a:gd name="connsiteY32" fmla="*/ 3849211 h 5168940"/>
              <a:gd name="connsiteX33" fmla="*/ 4799531 w 6265900"/>
              <a:gd name="connsiteY33" fmla="*/ 3849211 h 5168940"/>
              <a:gd name="connsiteX34" fmla="*/ 4403332 w 6265900"/>
              <a:gd name="connsiteY34" fmla="*/ 3723726 h 5168940"/>
              <a:gd name="connsiteX35" fmla="*/ 4249643 w 6265900"/>
              <a:gd name="connsiteY35" fmla="*/ 3398021 h 5168940"/>
              <a:gd name="connsiteX36" fmla="*/ 4365261 w 6265900"/>
              <a:gd name="connsiteY36" fmla="*/ 2958110 h 5168940"/>
              <a:gd name="connsiteX37" fmla="*/ 4588038 w 6265900"/>
              <a:gd name="connsiteY37" fmla="*/ 2405403 h 5168940"/>
              <a:gd name="connsiteX38" fmla="*/ 3806914 w 6265900"/>
              <a:gd name="connsiteY38" fmla="*/ 2405403 h 5168940"/>
              <a:gd name="connsiteX39" fmla="*/ 2873517 w 6265900"/>
              <a:gd name="connsiteY39" fmla="*/ 4021227 h 5168940"/>
              <a:gd name="connsiteX40" fmla="*/ 1308450 w 6265900"/>
              <a:gd name="connsiteY40" fmla="*/ 5168940 h 5168940"/>
              <a:gd name="connsiteX41" fmla="*/ 376465 w 6265900"/>
              <a:gd name="connsiteY41" fmla="*/ 4769923 h 5168940"/>
              <a:gd name="connsiteX42" fmla="*/ 0 w 6265900"/>
              <a:gd name="connsiteY42" fmla="*/ 3781535 h 5168940"/>
              <a:gd name="connsiteX43" fmla="*/ 290457 w 6265900"/>
              <a:gd name="connsiteY43" fmla="*/ 2858005 h 5168940"/>
              <a:gd name="connsiteX44" fmla="*/ 1082855 w 6265900"/>
              <a:gd name="connsiteY44" fmla="*/ 2120593 h 5168940"/>
              <a:gd name="connsiteX45" fmla="*/ 1914740 w 6265900"/>
              <a:gd name="connsiteY45" fmla="*/ 1818857 h 5168940"/>
              <a:gd name="connsiteX46" fmla="*/ 3130129 w 6265900"/>
              <a:gd name="connsiteY46" fmla="*/ 1731442 h 5168940"/>
              <a:gd name="connsiteX47" fmla="*/ 3338804 w 6265900"/>
              <a:gd name="connsiteY47" fmla="*/ 1731442 h 5168940"/>
              <a:gd name="connsiteX48" fmla="*/ 3561580 w 6265900"/>
              <a:gd name="connsiteY48" fmla="*/ 1322548 h 5168940"/>
              <a:gd name="connsiteX49" fmla="*/ 4698015 w 6265900"/>
              <a:gd name="connsiteY49" fmla="*/ 183294 h 5168940"/>
              <a:gd name="connsiteX50" fmla="*/ 5825989 w 6265900"/>
              <a:gd name="connsiteY50" fmla="*/ 0 h 5168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6265900" h="5168940">
                <a:moveTo>
                  <a:pt x="2712780" y="2405403"/>
                </a:moveTo>
                <a:cubicBezTo>
                  <a:pt x="2175113" y="2405403"/>
                  <a:pt x="1748361" y="2505044"/>
                  <a:pt x="1432529" y="2704316"/>
                </a:cubicBezTo>
                <a:cubicBezTo>
                  <a:pt x="1231376" y="2832156"/>
                  <a:pt x="1071108" y="2991950"/>
                  <a:pt x="951729" y="3183705"/>
                </a:cubicBezTo>
                <a:cubicBezTo>
                  <a:pt x="832354" y="3375464"/>
                  <a:pt x="772664" y="3569099"/>
                  <a:pt x="772664" y="3764615"/>
                </a:cubicBezTo>
                <a:cubicBezTo>
                  <a:pt x="772664" y="3943210"/>
                  <a:pt x="830005" y="4095956"/>
                  <a:pt x="944680" y="4222853"/>
                </a:cubicBezTo>
                <a:cubicBezTo>
                  <a:pt x="1059356" y="4349750"/>
                  <a:pt x="1198474" y="4413201"/>
                  <a:pt x="1362029" y="4413201"/>
                </a:cubicBezTo>
                <a:cubicBezTo>
                  <a:pt x="1645902" y="4413201"/>
                  <a:pt x="1896878" y="4225203"/>
                  <a:pt x="2114955" y="3849211"/>
                </a:cubicBezTo>
                <a:lnTo>
                  <a:pt x="2952477" y="2405403"/>
                </a:lnTo>
                <a:close/>
                <a:moveTo>
                  <a:pt x="5270459" y="730364"/>
                </a:moveTo>
                <a:cubicBezTo>
                  <a:pt x="5071187" y="743523"/>
                  <a:pt x="4903402" y="806969"/>
                  <a:pt x="4767103" y="920707"/>
                </a:cubicBezTo>
                <a:cubicBezTo>
                  <a:pt x="4630807" y="1034445"/>
                  <a:pt x="4475238" y="1240770"/>
                  <a:pt x="4300404" y="1539683"/>
                </a:cubicBezTo>
                <a:lnTo>
                  <a:pt x="4184786" y="1731442"/>
                </a:lnTo>
                <a:lnTo>
                  <a:pt x="4864389" y="1731442"/>
                </a:lnTo>
                <a:close/>
                <a:moveTo>
                  <a:pt x="5825989" y="0"/>
                </a:moveTo>
                <a:cubicBezTo>
                  <a:pt x="5944425" y="0"/>
                  <a:pt x="6037482" y="26318"/>
                  <a:pt x="6105163" y="78955"/>
                </a:cubicBezTo>
                <a:cubicBezTo>
                  <a:pt x="6172839" y="131596"/>
                  <a:pt x="6206679" y="204914"/>
                  <a:pt x="6206679" y="298913"/>
                </a:cubicBezTo>
                <a:cubicBezTo>
                  <a:pt x="6206679" y="342151"/>
                  <a:pt x="6195401" y="392912"/>
                  <a:pt x="6172839" y="451190"/>
                </a:cubicBezTo>
                <a:lnTo>
                  <a:pt x="6147463" y="516048"/>
                </a:lnTo>
                <a:lnTo>
                  <a:pt x="5662433" y="1731442"/>
                </a:lnTo>
                <a:lnTo>
                  <a:pt x="5876749" y="1731442"/>
                </a:lnTo>
                <a:lnTo>
                  <a:pt x="5950067" y="1731442"/>
                </a:lnTo>
                <a:cubicBezTo>
                  <a:pt x="6160623" y="1731442"/>
                  <a:pt x="6265900" y="1822618"/>
                  <a:pt x="6265900" y="2004974"/>
                </a:cubicBezTo>
                <a:cubicBezTo>
                  <a:pt x="6265900" y="2115889"/>
                  <a:pt x="6222661" y="2210357"/>
                  <a:pt x="6136180" y="2288378"/>
                </a:cubicBezTo>
                <a:cubicBezTo>
                  <a:pt x="6049703" y="2366395"/>
                  <a:pt x="5944425" y="2405403"/>
                  <a:pt x="5820347" y="2405403"/>
                </a:cubicBezTo>
                <a:lnTo>
                  <a:pt x="5744211" y="2405403"/>
                </a:lnTo>
                <a:lnTo>
                  <a:pt x="5388896" y="2405403"/>
                </a:lnTo>
                <a:lnTo>
                  <a:pt x="5075887" y="3175249"/>
                </a:lnTo>
                <a:lnTo>
                  <a:pt x="5535537" y="3175249"/>
                </a:lnTo>
                <a:lnTo>
                  <a:pt x="5608854" y="3175249"/>
                </a:lnTo>
                <a:cubicBezTo>
                  <a:pt x="5819409" y="3175249"/>
                  <a:pt x="5924687" y="3265487"/>
                  <a:pt x="5924687" y="3445963"/>
                </a:cubicBezTo>
                <a:cubicBezTo>
                  <a:pt x="5924687" y="3558758"/>
                  <a:pt x="5881449" y="3654164"/>
                  <a:pt x="5794967" y="3732186"/>
                </a:cubicBezTo>
                <a:cubicBezTo>
                  <a:pt x="5708490" y="3810203"/>
                  <a:pt x="5603213" y="3849211"/>
                  <a:pt x="5479134" y="3849211"/>
                </a:cubicBezTo>
                <a:lnTo>
                  <a:pt x="5402998" y="3849211"/>
                </a:lnTo>
                <a:lnTo>
                  <a:pt x="4799531" y="3849211"/>
                </a:lnTo>
                <a:cubicBezTo>
                  <a:pt x="4637856" y="3849211"/>
                  <a:pt x="4505787" y="3807384"/>
                  <a:pt x="4403332" y="3723726"/>
                </a:cubicBezTo>
                <a:cubicBezTo>
                  <a:pt x="4300873" y="3640067"/>
                  <a:pt x="4249643" y="3531498"/>
                  <a:pt x="4249643" y="3398021"/>
                </a:cubicBezTo>
                <a:cubicBezTo>
                  <a:pt x="4249643" y="3294624"/>
                  <a:pt x="4288183" y="3147988"/>
                  <a:pt x="4365261" y="2958110"/>
                </a:cubicBezTo>
                <a:lnTo>
                  <a:pt x="4588038" y="2405403"/>
                </a:lnTo>
                <a:lnTo>
                  <a:pt x="3806914" y="2405403"/>
                </a:lnTo>
                <a:lnTo>
                  <a:pt x="2873517" y="4021227"/>
                </a:lnTo>
                <a:cubicBezTo>
                  <a:pt x="2433606" y="4786369"/>
                  <a:pt x="1911917" y="5168940"/>
                  <a:pt x="1308450" y="5168940"/>
                </a:cubicBezTo>
                <a:cubicBezTo>
                  <a:pt x="938101" y="5168940"/>
                  <a:pt x="627436" y="5035938"/>
                  <a:pt x="376465" y="4769923"/>
                </a:cubicBezTo>
                <a:cubicBezTo>
                  <a:pt x="125490" y="4503908"/>
                  <a:pt x="0" y="4174447"/>
                  <a:pt x="0" y="3781535"/>
                </a:cubicBezTo>
                <a:cubicBezTo>
                  <a:pt x="0" y="3461941"/>
                  <a:pt x="96818" y="3154099"/>
                  <a:pt x="290457" y="2858005"/>
                </a:cubicBezTo>
                <a:cubicBezTo>
                  <a:pt x="484092" y="2561911"/>
                  <a:pt x="748227" y="2316108"/>
                  <a:pt x="1082855" y="2120593"/>
                </a:cubicBezTo>
                <a:cubicBezTo>
                  <a:pt x="1332893" y="1977713"/>
                  <a:pt x="1610186" y="1877135"/>
                  <a:pt x="1914740" y="1818857"/>
                </a:cubicBezTo>
                <a:cubicBezTo>
                  <a:pt x="2219290" y="1760579"/>
                  <a:pt x="2624423" y="1731442"/>
                  <a:pt x="3130129" y="1731442"/>
                </a:cubicBezTo>
                <a:lnTo>
                  <a:pt x="3338804" y="1731442"/>
                </a:lnTo>
                <a:lnTo>
                  <a:pt x="3561580" y="1322548"/>
                </a:lnTo>
                <a:cubicBezTo>
                  <a:pt x="3871771" y="752921"/>
                  <a:pt x="4250586" y="373169"/>
                  <a:pt x="4698015" y="183294"/>
                </a:cubicBezTo>
                <a:cubicBezTo>
                  <a:pt x="4985649" y="61097"/>
                  <a:pt x="5361640" y="0"/>
                  <a:pt x="582598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83438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FB6C0CC-20D1-4ABE-8236-AC556FAA83E7}"/>
              </a:ext>
            </a:extLst>
          </p:cNvPr>
          <p:cNvSpPr/>
          <p:nvPr userDrawn="1"/>
        </p:nvSpPr>
        <p:spPr>
          <a:xfrm>
            <a:off x="5836726" y="1955549"/>
            <a:ext cx="6355274" cy="1473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6C01146-33B9-4106-B34A-9F850B0F1532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52726" y="3594462"/>
            <a:ext cx="5184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0D8E6C-C94C-45EA-A30A-C30F07A2733A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946824" y="650130"/>
            <a:ext cx="2592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Bring to Front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9F537E7F-9413-4DE1-AF5A-73E78D8FBDCC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095775" y="650130"/>
            <a:ext cx="2592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5427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98453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507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61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454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931360-7E41-4248-8AEF-AC858AB643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66000">
                <a:schemeClr val="accent1">
                  <a:alpha val="58000"/>
                </a:schemeClr>
              </a:gs>
              <a:gs pos="80000">
                <a:schemeClr val="accent1"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02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755" r:id="rId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9" r:id="rId3"/>
    <p:sldLayoutId id="2147483736" r:id="rId4"/>
    <p:sldLayoutId id="2147483740" r:id="rId5"/>
    <p:sldLayoutId id="2147483741" r:id="rId6"/>
    <p:sldLayoutId id="2147483742" r:id="rId7"/>
    <p:sldLayoutId id="2147483732" r:id="rId8"/>
    <p:sldLayoutId id="2147483738" r:id="rId9"/>
    <p:sldLayoutId id="2147483743" r:id="rId10"/>
    <p:sldLayoutId id="2147483745" r:id="rId11"/>
    <p:sldLayoutId id="2147483747" r:id="rId12"/>
    <p:sldLayoutId id="2147483746" r:id="rId13"/>
    <p:sldLayoutId id="2147483744" r:id="rId14"/>
    <p:sldLayoutId id="2147483749" r:id="rId15"/>
    <p:sldLayoutId id="2147483753" r:id="rId16"/>
    <p:sldLayoutId id="2147483754" r:id="rId17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25.png"/><Relationship Id="rId18" Type="http://schemas.openxmlformats.org/officeDocument/2006/relationships/customXml" Target="../ink/ink7.xml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29.png"/><Relationship Id="rId7" Type="http://schemas.openxmlformats.org/officeDocument/2006/relationships/image" Target="../media/image20.png"/><Relationship Id="rId12" Type="http://schemas.openxmlformats.org/officeDocument/2006/relationships/customXml" Target="../ink/ink4.xml"/><Relationship Id="rId17" Type="http://schemas.openxmlformats.org/officeDocument/2006/relationships/image" Target="../media/image27.png"/><Relationship Id="rId2" Type="http://schemas.openxmlformats.org/officeDocument/2006/relationships/video" Target="../media/media1.mp4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customXml" Target="../ink/ink1.xml"/><Relationship Id="rId15" Type="http://schemas.openxmlformats.org/officeDocument/2006/relationships/image" Target="../media/image26.png"/><Relationship Id="rId10" Type="http://schemas.openxmlformats.org/officeDocument/2006/relationships/customXml" Target="../ink/ink3.xml"/><Relationship Id="rId19" Type="http://schemas.openxmlformats.org/officeDocument/2006/relationships/image" Target="../media/image28.png"/><Relationship Id="rId4" Type="http://schemas.openxmlformats.org/officeDocument/2006/relationships/notesSlide" Target="../notesSlides/notesSlide21.xml"/><Relationship Id="rId9" Type="http://schemas.openxmlformats.org/officeDocument/2006/relationships/image" Target="../media/image23.png"/><Relationship Id="rId14" Type="http://schemas.openxmlformats.org/officeDocument/2006/relationships/customXml" Target="../ink/ink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6581275" y="2463835"/>
            <a:ext cx="561057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Aunt Elisa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6581199" y="3849436"/>
            <a:ext cx="5610509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altLang="ko-KR" sz="1867">
                <a:solidFill>
                  <a:schemeClr val="bg1"/>
                </a:solidFill>
                <a:cs typeface="Arial" pitchFamily="34" charset="0"/>
              </a:rPr>
              <a:t>Endpräsentation des Projektes der Vorlesung</a:t>
            </a:r>
          </a:p>
          <a:p>
            <a:r>
              <a:rPr lang="de-DE" altLang="ko-KR" sz="1867">
                <a:solidFill>
                  <a:schemeClr val="bg1"/>
                </a:solidFill>
                <a:cs typeface="Arial" pitchFamily="34" charset="0"/>
              </a:rPr>
              <a:t>Data Exploration Project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27CFAF-7CCE-44BB-AF72-C1F244779008}"/>
              </a:ext>
            </a:extLst>
          </p:cNvPr>
          <p:cNvGrpSpPr/>
          <p:nvPr/>
        </p:nvGrpSpPr>
        <p:grpSpPr>
          <a:xfrm>
            <a:off x="361896" y="1498187"/>
            <a:ext cx="5389197" cy="3861625"/>
            <a:chOff x="2491486" y="2166705"/>
            <a:chExt cx="4786450" cy="3429727"/>
          </a:xfrm>
          <a:solidFill>
            <a:schemeClr val="bg1"/>
          </a:solidFill>
        </p:grpSpPr>
        <p:grpSp>
          <p:nvGrpSpPr>
            <p:cNvPr id="16" name="Graphic 166">
              <a:extLst>
                <a:ext uri="{FF2B5EF4-FFF2-40B4-BE49-F238E27FC236}">
                  <a16:creationId xmlns:a16="http://schemas.microsoft.com/office/drawing/2014/main" id="{76D1291D-A11D-4617-ACBA-1EB139B4784E}"/>
                </a:ext>
              </a:extLst>
            </p:cNvPr>
            <p:cNvGrpSpPr/>
            <p:nvPr/>
          </p:nvGrpSpPr>
          <p:grpSpPr>
            <a:xfrm rot="10800000">
              <a:off x="2739541" y="2574234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C3E7658-13F9-4CBF-AEBE-89CAA6F8F54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1216653-ACFD-4626-BFCB-8D8BE8D02F14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A5CCD930-C3E6-48FA-A447-1EF7D945F322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82BFDAAB-DF19-4F7A-B787-7EECCB733C0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F437D5C5-EE11-43BB-8CFE-7DBEE78813D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33FE45C7-7743-4279-9599-CFD691F575D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45E7C030-0A90-48B1-937F-520F1B809878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3BDE8C39-785B-46E9-AAF8-25DC0AC9981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7D2CFCE9-4A76-4C62-AE02-F9D55300A536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47D7CCC1-F881-4ABF-AECE-D88DBC94EFC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94DE75FA-1EA7-4225-A57A-25BDB3025F06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1279FD30-1398-48F1-A83C-BFF6FCEC513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CBC0C658-C164-4854-B9CA-48A7CE2357A7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CDD35EAA-05AE-467C-8616-2A559406A9B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C293E587-D473-40B1-9D2C-47C318FDEB1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28CFF37B-A016-4F71-A8E3-FBFE29F03E9B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85DBBD7E-EF65-47BA-80AE-33A4F245A9E6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CC42ECB2-55FD-4854-AB69-0D3E661F3F98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9A1734F4-3CAA-48BF-BA98-9A10C038B700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E1322D1-740B-4847-88F0-6EC72D2F41E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0F04740-12EB-497B-8B91-51D4B31E7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91486" y="3466203"/>
              <a:ext cx="3600450" cy="771525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ECA97C9-D664-4952-9EC2-18F60B03B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93436" y="3868249"/>
              <a:ext cx="3600450" cy="771525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15AE8B53-1976-4CC1-8501-44A62C40E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76578" y="4508639"/>
              <a:ext cx="3600450" cy="771525"/>
            </a:xfrm>
            <a:prstGeom prst="rect">
              <a:avLst/>
            </a:prstGeom>
          </p:spPr>
        </p:pic>
        <p:grpSp>
          <p:nvGrpSpPr>
            <p:cNvPr id="20" name="Graphic 166">
              <a:extLst>
                <a:ext uri="{FF2B5EF4-FFF2-40B4-BE49-F238E27FC236}">
                  <a16:creationId xmlns:a16="http://schemas.microsoft.com/office/drawing/2014/main" id="{8D1099EE-B7D4-471F-BF10-B35A2B31867D}"/>
                </a:ext>
              </a:extLst>
            </p:cNvPr>
            <p:cNvGrpSpPr/>
            <p:nvPr/>
          </p:nvGrpSpPr>
          <p:grpSpPr>
            <a:xfrm rot="10800000">
              <a:off x="2854450" y="3801472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3CDC641A-4F40-4017-BD1B-202F1575353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0ED0D901-344C-4A93-B612-ACF6ABD620B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D76E62BE-68EA-401C-92CA-3588760BF1B5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4A2DB005-CDA6-49F9-A1A0-159D3B4FF43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BE6DB662-7BE4-408B-8D05-2F00EA92E9AA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ABF88796-79B6-4671-B97D-210D5B3B95E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AC6B51A1-D75D-461D-ACE9-383CE899A2C4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3B86DBE1-D05E-4718-AD02-9F8C213E57A3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FB5A3C0A-F51C-406C-903A-81EC28413ED3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A2672FA-B090-443C-B8A7-37F5F9E30E4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6532AE46-43A4-4B05-9928-DD3C0E4ED06B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344CFFD-4038-43A9-A5CA-5B07A92C928F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624B330C-474E-4999-BA9B-8F048E81DC7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FA1AEEF2-F04B-45A5-9054-A46D60512E5D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137509FC-32AF-4044-A39F-219F1F3C00F0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E839D09-DE1A-4E16-A06E-0D4B748DD1C5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F9ABAC86-6FA1-49A0-9795-68885474762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300D4050-0144-4A34-8927-846E6A2EA3F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EBC56B67-1AC9-4E2C-997D-0A7334E794D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97E33E8-0E89-4392-B96A-C698A4C4F6F8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aphic 166">
              <a:extLst>
                <a:ext uri="{FF2B5EF4-FFF2-40B4-BE49-F238E27FC236}">
                  <a16:creationId xmlns:a16="http://schemas.microsoft.com/office/drawing/2014/main" id="{F9141121-0887-4503-8F6F-E910C6356BEF}"/>
                </a:ext>
              </a:extLst>
            </p:cNvPr>
            <p:cNvGrpSpPr/>
            <p:nvPr/>
          </p:nvGrpSpPr>
          <p:grpSpPr>
            <a:xfrm>
              <a:off x="3823543" y="2188695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BFE743C3-C9CB-4F8D-B83C-FFD63D87EA77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3A02079A-A908-4D69-9E5C-27041294C01D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2CA9E4E-E851-4F0C-8944-4E54BF49EF16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01AC133-BFF8-4799-8BC0-258CEF5959E7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E0A308CB-E865-4BE4-835E-67F5AFD8E08C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BBFE1FF2-4B02-470F-9692-611D559364F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0A4245A-9E01-4413-A377-4DE08CE1934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8BDBAE93-F6C7-4BBA-8648-68BE38BB7E84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3CCA2E8-9C2A-4C3B-B0A4-ACBB56BEB9C1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039D8114-8423-4F98-9353-D80A9E17B560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D8B688EA-5247-47BB-B46C-05D54295EE5D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985AD2D-D780-4BA6-8F3B-D6125630D344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E5199ED-47F4-4AA8-A405-9F43533E65E2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B32631E-A1E2-433A-8EF4-2568546E869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C5E6474F-FE3E-4FE3-8ED7-9AC852164B55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25A8DCEA-F6D5-4023-A567-5E049C3A12E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AF05903D-B940-468C-B78D-F95F0FC28FC1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BC974302-55EB-4179-A85C-4253093217A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9196BBF4-D47A-46DA-A8BE-90951167D054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E23214B6-1C4F-4C8B-B030-25C78163DF8C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aphic 234">
              <a:extLst>
                <a:ext uri="{FF2B5EF4-FFF2-40B4-BE49-F238E27FC236}">
                  <a16:creationId xmlns:a16="http://schemas.microsoft.com/office/drawing/2014/main" id="{0E8BC87D-2319-4EA6-B5B3-DDC5ED3EF8F9}"/>
                </a:ext>
              </a:extLst>
            </p:cNvPr>
            <p:cNvGrpSpPr/>
            <p:nvPr/>
          </p:nvGrpSpPr>
          <p:grpSpPr>
            <a:xfrm>
              <a:off x="3273841" y="2338140"/>
              <a:ext cx="3495664" cy="1188682"/>
              <a:chOff x="7540326" y="1358451"/>
              <a:chExt cx="4257675" cy="1447800"/>
            </a:xfrm>
            <a:grpFill/>
          </p:grpSpPr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452A628C-535B-4754-8D97-5EF9FC4A41D3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B020DC91-F1DB-4F7C-8FAD-8D2F402DB394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F6169FD2-C218-4A00-AF51-A9D59F0BE4AC}"/>
                  </a:ext>
                </a:extLst>
              </p:cNvPr>
              <p:cNvSpPr/>
              <p:nvPr/>
            </p:nvSpPr>
            <p:spPr>
              <a:xfrm>
                <a:off x="7533182" y="1351307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9405F4BC-7B95-4DCB-B588-18BA5EDA0A36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475A5F7C-EAB1-4B94-B467-7E40E073BD6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588CC3B2-437A-46FC-BF4E-9FB61FE4973A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aphic 166">
              <a:extLst>
                <a:ext uri="{FF2B5EF4-FFF2-40B4-BE49-F238E27FC236}">
                  <a16:creationId xmlns:a16="http://schemas.microsoft.com/office/drawing/2014/main" id="{F395EF3D-BCFF-4BDA-A136-F3ED3193C979}"/>
                </a:ext>
              </a:extLst>
            </p:cNvPr>
            <p:cNvGrpSpPr/>
            <p:nvPr/>
          </p:nvGrpSpPr>
          <p:grpSpPr>
            <a:xfrm>
              <a:off x="4054049" y="5011904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090CE62D-4354-4DA9-8B3D-ADB230BBCE65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DE406C90-0CD1-4539-B84B-AAEF11219B1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38A614C4-57FF-4D59-B082-3DE73F78FBC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B97D19A5-209D-458C-B2CE-A9B96792D2D1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9C778A36-9280-4E18-87A5-C28A322B9F1E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1C30A4CA-403E-4D76-99C6-A2460E109FEE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3D6A0DE6-8215-44CE-858E-554564A3DBA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443681FF-EAB2-40D4-ABBB-348FA45228B7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59C4C46-1F53-4756-B0C3-28A9C2C5231B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01D6716-8E57-4D4B-BF98-02539AEDEE2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09F97FBC-5636-4ADD-A2AE-A4EBBA06EA88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4076DDC-7E6F-48CF-8606-FB9B9304D1E9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FA21E20B-BA80-44E2-BAD4-D7074C7EE4B0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B4C7D4B5-B4AA-4AA9-BD57-7D8D8F22134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B00AF39C-D107-404C-A81D-C80709F4A833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2C86537A-A636-4F9B-A44B-F82BF4DBFD1C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4268C19B-7D5C-4751-9E7F-1EF92882C0EF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1CDF8655-1534-4557-AB56-575CDACF01B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3B7697A-913B-4B31-8445-898BFEBE1C7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71031A19-1A7C-4901-966B-5346553B35C1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aphic 3">
              <a:extLst>
                <a:ext uri="{FF2B5EF4-FFF2-40B4-BE49-F238E27FC236}">
                  <a16:creationId xmlns:a16="http://schemas.microsoft.com/office/drawing/2014/main" id="{A11F8951-D580-4389-8CEC-94BFFE8B462E}"/>
                </a:ext>
              </a:extLst>
            </p:cNvPr>
            <p:cNvGrpSpPr/>
            <p:nvPr/>
          </p:nvGrpSpPr>
          <p:grpSpPr>
            <a:xfrm>
              <a:off x="4386205" y="2166705"/>
              <a:ext cx="2891731" cy="3429727"/>
              <a:chOff x="5276850" y="2457450"/>
              <a:chExt cx="1638300" cy="1943100"/>
            </a:xfrm>
            <a:grpFill/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652FEE1-5D21-4162-850A-023CFB4ABDFA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21A7032-4210-4948-8AA7-82671C232F79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FADED69-6170-4C5E-80CE-3C1F5E0125EA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04C4903-4291-4B86-AEBD-DBB246FAE01D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E6B3CF6-2811-4E64-AB8C-1BCEBC432F0D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4A18E7B-6A5E-439A-950C-D24B1A57FFC6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8EE48EF-3528-49E6-BE95-FD71748CB1DB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33F8C2AB-1474-4D19-8F9D-C95FB8620184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F8ACD57-7FE0-49D4-95B9-532A99819F8C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584B00E-9B2D-4C79-8631-88F8B901AF16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A04A99C-43CA-4D08-9874-917C9491BAFB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969B493-6C24-468D-B452-55DCC56546F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4F31F34-3E80-44CB-8583-7F8A36CFF232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F223C60-188E-49FC-AD18-163F73C3EAB5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04AF744-B4F5-4145-A113-D9876D5CFC10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50B4BB1-5D23-49BD-82BC-35D3DCDFE246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0E5B37A-1BB2-472D-B176-ABE1116F244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13B717E-9DBC-49FF-912A-C05DAA8992AF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EFE2F74-B037-4337-8DE2-3000F728057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F5B4E6C-5E23-4AAC-9C68-CA945BA9C2F2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4AD5165-C08D-477D-80DC-A719D2044DD0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2A8D20B-1A5D-49B7-8A34-32B03993A1CB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7E613D9-3BB1-4543-953F-5057185EB1A1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0207523-EE14-42DB-8279-9BAE73CE8B3D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2080175-49BF-43BC-9CC0-A435D947869C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C9268F1-F46A-4805-884D-CA88A2F1006A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FE25E3C-C9B2-41BD-9727-EC76C0B3DEF3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041F865-C946-41C9-95D9-31420B1F04FC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21A31480-EEC2-438C-9B69-CD7870676EC9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F2DEF52-A27C-4E23-A031-8BBAA6F799E1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F365CE0-D26C-4FFE-AD62-CEE7CCEAA690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4CDF836D-FA76-4532-8E91-1ED01A061322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3BB298A-41BD-4F46-A885-398B760E6553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2306094-61E7-46D2-B561-7C18DAE7EB75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D83547C-9F3E-4095-98F1-92AE1E3F4189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3F74F95-A183-417F-8E87-187DFC41239A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818A00-6CB4-4F70-BF13-5C967EE7EC25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163BAE2-AD65-442E-90B9-6C6E661E2B6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A17A58E-565B-4529-B31B-370429B14419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DA53D05-15C6-49FB-AEA6-678A811EF5B7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278BD38-1F79-4406-9F3C-9BF595192E7B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E637A85-B58A-44C2-98B0-DFC164AD3465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5579501-5E52-4D11-A2D3-12B09C2949B0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440BB581-3D25-40D7-8360-6ED7A9F2BF2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E7E0F58-2811-4E1E-9BA2-99B133063569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F0DB081-26B8-4209-A46A-F8810AAA7834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03EACFA-2B27-4F1E-9DD1-A0BD6FADBD0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05AA606-61A6-48B5-899C-0B6ABBD96C4B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D78F833-70B1-4B96-A07A-D8701E340F12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4F308DD-6BE0-4F14-80E4-F0C9697BD96F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45E6BCE-38E7-4548-9BB7-F4EDA3FE7B51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F979A80-C1A1-4A27-91DF-4FD4C5BB88AE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37E6589-EA54-4209-8C4A-F82EC3F15733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7164D8A6-B01E-4C3D-BCFB-72F38638AF47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9965FAC-8158-4729-B6B0-9A06B1A490FE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A513717-B175-4821-AFF8-2B8E1B793E2F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C148B944-1414-4863-9FA1-95547CFE6FFD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A83AF7CD-A3CE-4FE6-8C3F-8468103C1A5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BF250EB3-11B0-4200-8FA4-193A1C0AC2D7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CBEF3E2C-37DC-40C6-AD5E-47CBCE9E2A3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063E0395-EE72-47CC-8488-940D040EDC5E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F58809F-011F-4AA7-B502-3D47F13B44D8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E8717AF7-779B-4DF3-9CEF-D586EA470431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BCD6C76-6AE2-4763-B46B-4EE431766134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C7FBF5C-A49A-4D31-9A21-76B56C0DF3FA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AF5C66F-C19C-450F-A636-6856995E3F7D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384F53D1-48F2-47B4-8E4A-D6F6B605C6C6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85CF9297-99C2-4BC0-ABD8-D607405790BE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162E1B38-3F97-4CB8-A3A8-A89FA5899E7A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1D72538-A8E6-48F9-ABB7-57ACC84A1A7B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F0E606A-1CD1-4D71-A8A7-77C422D8DAC1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3CE38DB-DA89-4531-8B4A-699958CF1E2B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056790B-1E88-4771-825C-AFB0FF4579B1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7DCA4795-58C0-473D-B81C-0E6C59291180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0B40C1B-35AA-4555-A89F-3305352E9EA3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70363258-5BBC-4FE2-B802-9B019DB20F56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B7557A3-3661-4E9C-B39D-B03D062E8A8B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EF6EE7F-D70D-4736-BFA3-199FCDE19DDA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6B602B8-A178-473D-9F5A-9BB397626ED8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6AA2A7CD-5FB1-4292-9095-694F1352559F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B331F04C-AABC-46B3-9D30-EDF68C64F8C0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235F60-C42B-4C0A-9707-6FAF81FCFFCC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131FE774-C36F-42A3-9EBC-D78F2B8E66E9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6E5FE6F-1815-42A7-92B3-2214557950EF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63DB948-4DDD-40EA-9BEC-159B7B2B96F2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9D889E67-9BDF-4941-9166-1DEB1341ADB3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F83D47A6-5339-44D9-85F0-E489305859C1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94D5390E-FE16-41A4-AE2A-BDC6F254E607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81772A60-B0C3-4E82-89A7-7096F64D356B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2FA24F3-62B4-45E3-9852-D08BB6C61255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825EB378-46F3-4C03-9FFB-70A6592F630D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5C21F35-CEFA-4E95-8703-7E445539EF1A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6123DE7-894E-44BC-A019-4A0E48BA1A98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AAC02D98-A389-41B3-94A9-9A1EA77A1A00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727CDA0F-709A-492B-BBCB-FBFACCF3F549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F3627F75-98E4-465F-A96E-B2FB320B52A8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8C005081-D1EC-4280-AFE2-3B673E4245B1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6804D91-5A0B-4CB7-9792-1B892F9B65E6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D873E1D-C603-4CC0-A1C2-243299E92E7A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F6447D3D-5002-461D-8A84-96A8899CCDE8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602EC40E-F8ED-4C3C-9234-BA5A2989617A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D07DCA0C-E754-4444-9CC7-952E80F01784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FDFB5BA-246B-4861-8FD6-F790247D9CB5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D567EAA1-16A6-446E-9EF3-E1270C2E53D7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0B2374CA-A86D-4043-9B23-8455AF8FD116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BBF6987C-EFB0-4EEF-BF5C-0B1A2F4A8FD3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76F792A-A0BC-4D31-8420-C7F90375C47E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5C72C2F-982B-4F14-88AB-4DEE7B514624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23AB0B20-B639-45F2-AD68-B4462E2825C0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77A11A1E-8668-4F38-B7F3-1D2A7EB22124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5EFE919F-ECB2-4DF2-B268-42A81035A446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61C552B6-20FB-4164-B02F-9F7296634698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BFDFA48E-28A3-47EE-88D3-A1B3A0350F9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05C80387-3C62-4353-922D-D20F3B695D51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E312E3F1-EB06-4A69-82B4-4FF9E3EECBD4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84F926E-1985-4734-88C3-3B51A1D2977B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7074AE5E-2655-4AD5-B49B-3CBF0460C7AD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C42794B9-B7BF-4A9C-A4EF-876E14808839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ECA5C001-B79E-4A68-B6F4-91C0CD156BF0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617F78D5-68DE-4EF3-9B18-BF7FC6130097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163E4C1-E447-4A7D-A6E3-7B369DE270B7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44D6E2-1683-4BCB-AFB5-02420C030787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00609A4-DCEF-48E7-88F0-DC5E92F8471B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842D0B0-40C1-4CD2-BDF8-00EF192D3251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4E4E510-8FCC-4B94-B207-6D3192A74736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7F2F02FC-DB61-49B5-BA26-4ECA647BA5A6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58CA6A97-8110-46C6-9413-6571D0C83ABB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38" name="TextBox 13">
            <a:extLst>
              <a:ext uri="{FF2B5EF4-FFF2-40B4-BE49-F238E27FC236}">
                <a16:creationId xmlns:a16="http://schemas.microsoft.com/office/drawing/2014/main" id="{3487FDB6-C7C4-F24D-9DD7-D63EB666E494}"/>
              </a:ext>
            </a:extLst>
          </p:cNvPr>
          <p:cNvSpPr txBox="1"/>
          <p:nvPr/>
        </p:nvSpPr>
        <p:spPr>
          <a:xfrm>
            <a:off x="3869472" y="6337711"/>
            <a:ext cx="8322235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altLang="ko-KR" sz="1867" dirty="0">
                <a:solidFill>
                  <a:schemeClr val="bg1"/>
                </a:solidFill>
                <a:cs typeface="Arial" pitchFamily="34" charset="0"/>
              </a:rPr>
              <a:t>Referenten: Johannes </a:t>
            </a:r>
            <a:r>
              <a:rPr lang="de-DE" altLang="ko-KR" sz="1867" dirty="0" err="1">
                <a:solidFill>
                  <a:schemeClr val="bg1"/>
                </a:solidFill>
                <a:cs typeface="Arial" pitchFamily="34" charset="0"/>
              </a:rPr>
              <a:t>Deufel</a:t>
            </a:r>
            <a:r>
              <a:rPr lang="de-DE" altLang="ko-KR" sz="1867" dirty="0">
                <a:solidFill>
                  <a:schemeClr val="bg1"/>
                </a:solidFill>
                <a:cs typeface="Arial" pitchFamily="34" charset="0"/>
              </a:rPr>
              <a:t>, Jannik Fischer, Simone Marx &amp; Simon </a:t>
            </a:r>
            <a:r>
              <a:rPr lang="de-DE" altLang="ko-KR" sz="1867" dirty="0" err="1">
                <a:solidFill>
                  <a:schemeClr val="bg1"/>
                </a:solidFill>
                <a:cs typeface="Arial" pitchFamily="34" charset="0"/>
              </a:rPr>
              <a:t>Scapan</a:t>
            </a:r>
            <a:endParaRPr lang="de-DE" altLang="ko-KR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891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60B6378E-090F-DF4D-BF8D-7CB2051D716A}"/>
              </a:ext>
            </a:extLst>
          </p:cNvPr>
          <p:cNvSpPr/>
          <p:nvPr/>
        </p:nvSpPr>
        <p:spPr>
          <a:xfrm>
            <a:off x="5617052" y="1166122"/>
            <a:ext cx="6574948" cy="2288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84C7E176-6428-4F2F-BBC4-8119020D2361}"/>
              </a:ext>
            </a:extLst>
          </p:cNvPr>
          <p:cNvSpPr txBox="1">
            <a:spLocks/>
          </p:cNvSpPr>
          <p:nvPr/>
        </p:nvSpPr>
        <p:spPr>
          <a:xfrm>
            <a:off x="938366" y="701039"/>
            <a:ext cx="4158736" cy="87436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Related Work</a:t>
            </a:r>
            <a:endParaRPr lang="en-US" altLang="ko-KR" sz="4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4" name="Bildplatzhalter 3" descr="Ein Bild, das Objekt, Uhr enthält.&#10;&#10;Automatisch generierte Beschreibung">
            <a:extLst>
              <a:ext uri="{FF2B5EF4-FFF2-40B4-BE49-F238E27FC236}">
                <a16:creationId xmlns:a16="http://schemas.microsoft.com/office/drawing/2014/main" id="{27FC0006-0322-2247-A2CE-92970085A5E8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3">
            <a:grayscl/>
          </a:blip>
          <a:srcRect t="3274" b="3274"/>
          <a:stretch>
            <a:fillRect/>
          </a:stretch>
        </p:blipFill>
        <p:spPr>
          <a:xfrm>
            <a:off x="349670" y="3133757"/>
            <a:ext cx="8753690" cy="3282467"/>
          </a:xfrm>
          <a:prstGeom prst="rect">
            <a:avLst/>
          </a:prstGeom>
          <a:ln>
            <a:noFill/>
          </a:ln>
          <a:effectLst/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A99CAD6-BB5C-464C-9B01-B21C162A9810}"/>
              </a:ext>
            </a:extLst>
          </p:cNvPr>
          <p:cNvSpPr txBox="1"/>
          <p:nvPr/>
        </p:nvSpPr>
        <p:spPr>
          <a:xfrm>
            <a:off x="5838092" y="1918012"/>
            <a:ext cx="6353909" cy="341632"/>
          </a:xfrm>
          <a:prstGeom prst="rect">
            <a:avLst/>
          </a:prstGeom>
          <a:solidFill>
            <a:srgbClr val="87ADDC"/>
          </a:solidFill>
        </p:spPr>
        <p:txBody>
          <a:bodyPr wrap="square" rtlCol="0">
            <a:spAutoFit/>
          </a:bodyPr>
          <a:lstStyle/>
          <a:p>
            <a:pPr marL="228600" lvl="0" defTabSz="914400">
              <a:lnSpc>
                <a:spcPct val="90000"/>
              </a:lnSpc>
              <a:spcAft>
                <a:spcPts val="600"/>
              </a:spcAft>
              <a:buSzPts val="1800"/>
            </a:pPr>
            <a:r>
              <a:rPr lang="de-DE" dirty="0">
                <a:solidFill>
                  <a:schemeClr val="bg1"/>
                </a:solidFill>
              </a:rPr>
              <a:t>Seq2Seq als Deep Learning Algorithmus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3224F92-1394-9F4A-AD58-41A95C577537}"/>
              </a:ext>
            </a:extLst>
          </p:cNvPr>
          <p:cNvSpPr txBox="1"/>
          <p:nvPr/>
        </p:nvSpPr>
        <p:spPr>
          <a:xfrm>
            <a:off x="5838092" y="2372226"/>
            <a:ext cx="6353908" cy="341632"/>
          </a:xfrm>
          <a:prstGeom prst="rect">
            <a:avLst/>
          </a:prstGeom>
          <a:solidFill>
            <a:srgbClr val="87ADDC"/>
          </a:solidFill>
        </p:spPr>
        <p:txBody>
          <a:bodyPr wrap="square" rtlCol="0">
            <a:spAutoFit/>
          </a:bodyPr>
          <a:lstStyle/>
          <a:p>
            <a:pPr marL="228600" defTabSz="914400">
              <a:lnSpc>
                <a:spcPct val="90000"/>
              </a:lnSpc>
              <a:spcAft>
                <a:spcPts val="600"/>
              </a:spcAft>
              <a:buSzPts val="1800"/>
            </a:pPr>
            <a:r>
              <a:rPr lang="de-DE" dirty="0">
                <a:solidFill>
                  <a:schemeClr val="bg1"/>
                </a:solidFill>
              </a:rPr>
              <a:t>Umsetzung durch Word2Vec Modell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3B06BEA-7857-2148-A5BB-0F4D60DE3A4E}"/>
              </a:ext>
            </a:extLst>
          </p:cNvPr>
          <p:cNvSpPr txBox="1"/>
          <p:nvPr/>
        </p:nvSpPr>
        <p:spPr>
          <a:xfrm>
            <a:off x="5838092" y="2845901"/>
            <a:ext cx="6353908" cy="341632"/>
          </a:xfrm>
          <a:prstGeom prst="rect">
            <a:avLst/>
          </a:prstGeom>
          <a:solidFill>
            <a:srgbClr val="87ADDC"/>
          </a:solidFill>
        </p:spPr>
        <p:txBody>
          <a:bodyPr wrap="square" rtlCol="0">
            <a:spAutoFit/>
          </a:bodyPr>
          <a:lstStyle/>
          <a:p>
            <a:pPr marL="228600" defTabSz="914400">
              <a:lnSpc>
                <a:spcPct val="90000"/>
              </a:lnSpc>
              <a:spcAft>
                <a:spcPts val="600"/>
              </a:spcAft>
              <a:buSzPts val="1800"/>
            </a:pPr>
            <a:r>
              <a:rPr lang="de-DE" dirty="0">
                <a:solidFill>
                  <a:schemeClr val="bg1"/>
                </a:solidFill>
              </a:rPr>
              <a:t>Anwendung über RNNs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D44CC5D-CBDA-4E92-85A1-E8D2369525B2}"/>
              </a:ext>
            </a:extLst>
          </p:cNvPr>
          <p:cNvSpPr/>
          <p:nvPr/>
        </p:nvSpPr>
        <p:spPr>
          <a:xfrm>
            <a:off x="1950720" y="4450080"/>
            <a:ext cx="1698668" cy="92479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2182ECA-BE7C-40CF-9443-3B9D6877E970}"/>
              </a:ext>
            </a:extLst>
          </p:cNvPr>
          <p:cNvSpPr/>
          <p:nvPr/>
        </p:nvSpPr>
        <p:spPr>
          <a:xfrm>
            <a:off x="1798320" y="4626176"/>
            <a:ext cx="1698668" cy="592565"/>
          </a:xfrm>
          <a:prstGeom prst="rightArrow">
            <a:avLst/>
          </a:prstGeom>
          <a:gradFill flip="none" rotWithShape="1">
            <a:gsLst>
              <a:gs pos="47000">
                <a:srgbClr val="87ADDC"/>
              </a:gs>
              <a:gs pos="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0512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785881" y="2138613"/>
            <a:ext cx="5446295" cy="14793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de-DE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Technologien und Methoden</a:t>
            </a:r>
            <a:endParaRPr lang="ko-KR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6785881" y="3694083"/>
            <a:ext cx="5446229" cy="954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Systemarchitektur</a:t>
            </a:r>
          </a:p>
          <a:p>
            <a:r>
              <a:rPr lang="de-DE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Sprachverarbeitung</a:t>
            </a:r>
          </a:p>
          <a:p>
            <a:r>
              <a:rPr lang="en-US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Modell</a:t>
            </a:r>
            <a:endParaRPr lang="ko-KR" altLang="en-US" sz="1867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17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1A3CC24C-C6CF-4216-8279-E38EE9E2EB16}"/>
              </a:ext>
            </a:extLst>
          </p:cNvPr>
          <p:cNvSpPr/>
          <p:nvPr/>
        </p:nvSpPr>
        <p:spPr>
          <a:xfrm>
            <a:off x="5104466" y="1"/>
            <a:ext cx="7020860" cy="6894513"/>
          </a:xfrm>
          <a:prstGeom prst="parallelogram">
            <a:avLst>
              <a:gd name="adj" fmla="val 39166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74F3A-7620-4DE2-9BA3-9D1F85292000}"/>
              </a:ext>
            </a:extLst>
          </p:cNvPr>
          <p:cNvSpPr/>
          <p:nvPr/>
        </p:nvSpPr>
        <p:spPr>
          <a:xfrm>
            <a:off x="683702" y="661576"/>
            <a:ext cx="6430531" cy="841834"/>
          </a:xfrm>
          <a:prstGeom prst="rect">
            <a:avLst/>
          </a:prstGeom>
        </p:spPr>
        <p:txBody>
          <a:bodyPr anchor="ctr"/>
          <a:lstStyle/>
          <a:p>
            <a:pPr defTabSz="914400" latinLnBrk="1">
              <a:lnSpc>
                <a:spcPct val="110000"/>
              </a:lnSpc>
              <a:spcBef>
                <a:spcPct val="20000"/>
              </a:spcBef>
            </a:pPr>
            <a:r>
              <a:rPr lang="de-DE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Systemarchitektur</a:t>
            </a:r>
          </a:p>
        </p:txBody>
      </p:sp>
      <p:pic>
        <p:nvPicPr>
          <p:cNvPr id="5" name="Grafik 4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760F8B84-73E6-7E4F-9695-0F108B949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828" y="1595271"/>
            <a:ext cx="8134574" cy="48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03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1A3CC24C-C6CF-4216-8279-E38EE9E2EB16}"/>
              </a:ext>
            </a:extLst>
          </p:cNvPr>
          <p:cNvSpPr/>
          <p:nvPr/>
        </p:nvSpPr>
        <p:spPr>
          <a:xfrm>
            <a:off x="5104466" y="1"/>
            <a:ext cx="7020860" cy="6894513"/>
          </a:xfrm>
          <a:prstGeom prst="parallelogram">
            <a:avLst>
              <a:gd name="adj" fmla="val 39166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74F3A-7620-4DE2-9BA3-9D1F85292000}"/>
              </a:ext>
            </a:extLst>
          </p:cNvPr>
          <p:cNvSpPr/>
          <p:nvPr/>
        </p:nvSpPr>
        <p:spPr>
          <a:xfrm>
            <a:off x="683702" y="661576"/>
            <a:ext cx="6115683" cy="841834"/>
          </a:xfrm>
          <a:prstGeom prst="rect">
            <a:avLst/>
          </a:prstGeom>
        </p:spPr>
        <p:txBody>
          <a:bodyPr anchor="ctr"/>
          <a:lstStyle/>
          <a:p>
            <a:pPr defTabSz="914400" latinLnBrk="1">
              <a:lnSpc>
                <a:spcPct val="110000"/>
              </a:lnSpc>
              <a:spcBef>
                <a:spcPct val="20000"/>
              </a:spcBef>
            </a:pPr>
            <a:r>
              <a:rPr lang="de-DE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Sprachverarbeitung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96F7D7F-5EBB-FF4B-B42B-CABC35567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984" y="1767791"/>
            <a:ext cx="9073661" cy="471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66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53317B-7099-4DB2-9B9B-CB6B8052FD23}"/>
              </a:ext>
            </a:extLst>
          </p:cNvPr>
          <p:cNvSpPr txBox="1"/>
          <p:nvPr/>
        </p:nvSpPr>
        <p:spPr>
          <a:xfrm>
            <a:off x="978884" y="1541918"/>
            <a:ext cx="3310877" cy="7793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4400" dirty="0">
                <a:solidFill>
                  <a:schemeClr val="bg1"/>
                </a:solidFill>
                <a:cs typeface="Arial" pitchFamily="34" charset="0"/>
              </a:rPr>
              <a:t>Das Modell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842B362-5267-4E8E-9DC9-5E7BCDBA4944}"/>
              </a:ext>
            </a:extLst>
          </p:cNvPr>
          <p:cNvSpPr/>
          <p:nvPr/>
        </p:nvSpPr>
        <p:spPr>
          <a:xfrm rot="2914269" flipH="1">
            <a:off x="7910336" y="522647"/>
            <a:ext cx="2091480" cy="965298"/>
          </a:xfrm>
          <a:custGeom>
            <a:avLst/>
            <a:gdLst>
              <a:gd name="connsiteX0" fmla="*/ 7144 w 371475"/>
              <a:gd name="connsiteY0" fmla="*/ 145256 h 171450"/>
              <a:gd name="connsiteX1" fmla="*/ 90011 w 371475"/>
              <a:gd name="connsiteY1" fmla="*/ 32861 h 171450"/>
              <a:gd name="connsiteX2" fmla="*/ 250984 w 371475"/>
              <a:gd name="connsiteY2" fmla="*/ 7144 h 171450"/>
              <a:gd name="connsiteX3" fmla="*/ 361474 w 371475"/>
              <a:gd name="connsiteY3" fmla="*/ 103346 h 171450"/>
              <a:gd name="connsiteX4" fmla="*/ 367189 w 371475"/>
              <a:gd name="connsiteY4" fmla="*/ 139541 h 171450"/>
              <a:gd name="connsiteX5" fmla="*/ 343376 w 371475"/>
              <a:gd name="connsiteY5" fmla="*/ 143351 h 171450"/>
              <a:gd name="connsiteX6" fmla="*/ 234791 w 371475"/>
              <a:gd name="connsiteY6" fmla="*/ 58579 h 171450"/>
              <a:gd name="connsiteX7" fmla="*/ 117634 w 371475"/>
              <a:gd name="connsiteY7" fmla="*/ 76676 h 171450"/>
              <a:gd name="connsiteX8" fmla="*/ 58579 w 371475"/>
              <a:gd name="connsiteY8" fmla="*/ 167164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475" h="171450">
                <a:moveTo>
                  <a:pt x="7144" y="145256"/>
                </a:moveTo>
                <a:lnTo>
                  <a:pt x="90011" y="32861"/>
                </a:lnTo>
                <a:lnTo>
                  <a:pt x="250984" y="7144"/>
                </a:lnTo>
                <a:lnTo>
                  <a:pt x="361474" y="103346"/>
                </a:lnTo>
                <a:lnTo>
                  <a:pt x="367189" y="139541"/>
                </a:lnTo>
                <a:lnTo>
                  <a:pt x="343376" y="143351"/>
                </a:lnTo>
                <a:lnTo>
                  <a:pt x="234791" y="58579"/>
                </a:lnTo>
                <a:lnTo>
                  <a:pt x="117634" y="76676"/>
                </a:lnTo>
                <a:lnTo>
                  <a:pt x="58579" y="16716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37BFAD2-9B23-49E5-9442-6B5F0426A5D3}"/>
              </a:ext>
            </a:extLst>
          </p:cNvPr>
          <p:cNvSpPr/>
          <p:nvPr/>
        </p:nvSpPr>
        <p:spPr>
          <a:xfrm rot="18276566" flipH="1">
            <a:off x="7786416" y="2001596"/>
            <a:ext cx="2037854" cy="1126178"/>
          </a:xfrm>
          <a:custGeom>
            <a:avLst/>
            <a:gdLst>
              <a:gd name="connsiteX0" fmla="*/ 7144 w 361950"/>
              <a:gd name="connsiteY0" fmla="*/ 114776 h 200025"/>
              <a:gd name="connsiteX1" fmla="*/ 120491 w 361950"/>
              <a:gd name="connsiteY1" fmla="*/ 194786 h 200025"/>
              <a:gd name="connsiteX2" fmla="*/ 281464 w 361950"/>
              <a:gd name="connsiteY2" fmla="*/ 169069 h 200025"/>
              <a:gd name="connsiteX3" fmla="*/ 355759 w 361950"/>
              <a:gd name="connsiteY3" fmla="*/ 43339 h 200025"/>
              <a:gd name="connsiteX4" fmla="*/ 350044 w 361950"/>
              <a:gd name="connsiteY4" fmla="*/ 7144 h 200025"/>
              <a:gd name="connsiteX5" fmla="*/ 327184 w 361950"/>
              <a:gd name="connsiteY5" fmla="*/ 10954 h 200025"/>
              <a:gd name="connsiteX6" fmla="*/ 250031 w 361950"/>
              <a:gd name="connsiteY6" fmla="*/ 125254 h 200025"/>
              <a:gd name="connsiteX7" fmla="*/ 132874 w 361950"/>
              <a:gd name="connsiteY7" fmla="*/ 144304 h 200025"/>
              <a:gd name="connsiteX8" fmla="*/ 48101 w 361950"/>
              <a:gd name="connsiteY8" fmla="*/ 77629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1950" h="200025">
                <a:moveTo>
                  <a:pt x="7144" y="114776"/>
                </a:moveTo>
                <a:lnTo>
                  <a:pt x="120491" y="194786"/>
                </a:lnTo>
                <a:lnTo>
                  <a:pt x="281464" y="169069"/>
                </a:lnTo>
                <a:lnTo>
                  <a:pt x="355759" y="43339"/>
                </a:lnTo>
                <a:lnTo>
                  <a:pt x="350044" y="7144"/>
                </a:lnTo>
                <a:lnTo>
                  <a:pt x="327184" y="10954"/>
                </a:lnTo>
                <a:lnTo>
                  <a:pt x="250031" y="125254"/>
                </a:lnTo>
                <a:lnTo>
                  <a:pt x="132874" y="144304"/>
                </a:lnTo>
                <a:lnTo>
                  <a:pt x="48101" y="7762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F35F2C2-69E3-47FE-9C7F-D0A371094E5D}"/>
              </a:ext>
            </a:extLst>
          </p:cNvPr>
          <p:cNvGrpSpPr/>
          <p:nvPr/>
        </p:nvGrpSpPr>
        <p:grpSpPr>
          <a:xfrm>
            <a:off x="8637702" y="1505744"/>
            <a:ext cx="3062742" cy="4604897"/>
            <a:chOff x="8071338" y="1797556"/>
            <a:chExt cx="3062742" cy="460489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81F10C5-CBFA-446B-8950-5626666D2980}"/>
                </a:ext>
              </a:extLst>
            </p:cNvPr>
            <p:cNvSpPr/>
            <p:nvPr/>
          </p:nvSpPr>
          <p:spPr>
            <a:xfrm flipH="1">
              <a:off x="8563708" y="2003884"/>
              <a:ext cx="2440002" cy="1449856"/>
            </a:xfrm>
            <a:custGeom>
              <a:avLst/>
              <a:gdLst>
                <a:gd name="connsiteX0" fmla="*/ 558641 w 657225"/>
                <a:gd name="connsiteY0" fmla="*/ 7144 h 390525"/>
                <a:gd name="connsiteX1" fmla="*/ 7144 w 657225"/>
                <a:gd name="connsiteY1" fmla="*/ 382429 h 390525"/>
                <a:gd name="connsiteX2" fmla="*/ 220504 w 657225"/>
                <a:gd name="connsiteY2" fmla="*/ 390049 h 390525"/>
                <a:gd name="connsiteX3" fmla="*/ 651986 w 657225"/>
                <a:gd name="connsiteY3" fmla="*/ 10048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7225" h="390525">
                  <a:moveTo>
                    <a:pt x="558641" y="7144"/>
                  </a:moveTo>
                  <a:lnTo>
                    <a:pt x="7144" y="382429"/>
                  </a:lnTo>
                  <a:lnTo>
                    <a:pt x="220504" y="390049"/>
                  </a:lnTo>
                  <a:lnTo>
                    <a:pt x="651986" y="10048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5159FDA-FFBF-47D6-BA1F-D7F868E15D2E}"/>
                </a:ext>
              </a:extLst>
            </p:cNvPr>
            <p:cNvSpPr/>
            <p:nvPr/>
          </p:nvSpPr>
          <p:spPr>
            <a:xfrm flipH="1">
              <a:off x="8215716" y="3284575"/>
              <a:ext cx="2918364" cy="1377468"/>
            </a:xfrm>
            <a:custGeom>
              <a:avLst/>
              <a:gdLst>
                <a:gd name="connsiteX0" fmla="*/ 1037597 w 1190625"/>
                <a:gd name="connsiteY0" fmla="*/ 429536 h 561975"/>
                <a:gd name="connsiteX1" fmla="*/ 1146182 w 1190625"/>
                <a:gd name="connsiteY1" fmla="*/ 340953 h 561975"/>
                <a:gd name="connsiteX2" fmla="*/ 1179519 w 1190625"/>
                <a:gd name="connsiteY2" fmla="*/ 350478 h 561975"/>
                <a:gd name="connsiteX3" fmla="*/ 1187139 w 1190625"/>
                <a:gd name="connsiteY3" fmla="*/ 328571 h 561975"/>
                <a:gd name="connsiteX4" fmla="*/ 167012 w 1190625"/>
                <a:gd name="connsiteY4" fmla="*/ 13293 h 561975"/>
                <a:gd name="connsiteX5" fmla="*/ 13659 w 1190625"/>
                <a:gd name="connsiteY5" fmla="*/ 90446 h 561975"/>
                <a:gd name="connsiteX6" fmla="*/ 90812 w 1190625"/>
                <a:gd name="connsiteY6" fmla="*/ 244751 h 561975"/>
                <a:gd name="connsiteX7" fmla="*/ 1111892 w 1190625"/>
                <a:gd name="connsiteY7" fmla="*/ 560028 h 561975"/>
                <a:gd name="connsiteX8" fmla="*/ 1119512 w 1190625"/>
                <a:gd name="connsiteY8" fmla="*/ 537168 h 561975"/>
                <a:gd name="connsiteX9" fmla="*/ 1037597 w 1190625"/>
                <a:gd name="connsiteY9" fmla="*/ 429536 h 561975"/>
                <a:gd name="connsiteX10" fmla="*/ 153677 w 1190625"/>
                <a:gd name="connsiteY10" fmla="*/ 163788 h 561975"/>
                <a:gd name="connsiteX11" fmla="*/ 96527 w 1190625"/>
                <a:gd name="connsiteY11" fmla="*/ 93303 h 561975"/>
                <a:gd name="connsiteX12" fmla="*/ 153677 w 1190625"/>
                <a:gd name="connsiteY12" fmla="*/ 163788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0625" h="561975">
                  <a:moveTo>
                    <a:pt x="1037597" y="429536"/>
                  </a:moveTo>
                  <a:cubicBezTo>
                    <a:pt x="1043312" y="375243"/>
                    <a:pt x="1091889" y="335238"/>
                    <a:pt x="1146182" y="340953"/>
                  </a:cubicBezTo>
                  <a:cubicBezTo>
                    <a:pt x="1158564" y="341906"/>
                    <a:pt x="1169994" y="345716"/>
                    <a:pt x="1179519" y="350478"/>
                  </a:cubicBezTo>
                  <a:lnTo>
                    <a:pt x="1187139" y="328571"/>
                  </a:lnTo>
                  <a:lnTo>
                    <a:pt x="167012" y="13293"/>
                  </a:lnTo>
                  <a:cubicBezTo>
                    <a:pt x="103194" y="-7662"/>
                    <a:pt x="34614" y="26628"/>
                    <a:pt x="13659" y="90446"/>
                  </a:cubicBezTo>
                  <a:cubicBezTo>
                    <a:pt x="-8248" y="155216"/>
                    <a:pt x="26994" y="223796"/>
                    <a:pt x="90812" y="244751"/>
                  </a:cubicBezTo>
                  <a:lnTo>
                    <a:pt x="1111892" y="560028"/>
                  </a:lnTo>
                  <a:lnTo>
                    <a:pt x="1119512" y="537168"/>
                  </a:lnTo>
                  <a:cubicBezTo>
                    <a:pt x="1068077" y="527643"/>
                    <a:pt x="1032834" y="481923"/>
                    <a:pt x="1037597" y="429536"/>
                  </a:cubicBezTo>
                  <a:close/>
                  <a:moveTo>
                    <a:pt x="153677" y="163788"/>
                  </a:moveTo>
                  <a:cubicBezTo>
                    <a:pt x="103194" y="194268"/>
                    <a:pt x="56522" y="136166"/>
                    <a:pt x="96527" y="93303"/>
                  </a:cubicBezTo>
                  <a:cubicBezTo>
                    <a:pt x="147009" y="62823"/>
                    <a:pt x="194634" y="120926"/>
                    <a:pt x="153677" y="163788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A1A5A1C-5F9B-46B4-B933-3A5636C6A581}"/>
                </a:ext>
              </a:extLst>
            </p:cNvPr>
            <p:cNvSpPr/>
            <p:nvPr/>
          </p:nvSpPr>
          <p:spPr>
            <a:xfrm flipH="1">
              <a:off x="8363825" y="1797556"/>
              <a:ext cx="726668" cy="726668"/>
            </a:xfrm>
            <a:custGeom>
              <a:avLst/>
              <a:gdLst>
                <a:gd name="connsiteX0" fmla="*/ 102790 w 238125"/>
                <a:gd name="connsiteY0" fmla="*/ 8493 h 238125"/>
                <a:gd name="connsiteX1" fmla="*/ 8493 w 238125"/>
                <a:gd name="connsiteY1" fmla="*/ 138985 h 238125"/>
                <a:gd name="connsiteX2" fmla="*/ 138985 w 238125"/>
                <a:gd name="connsiteY2" fmla="*/ 233283 h 238125"/>
                <a:gd name="connsiteX3" fmla="*/ 233283 w 238125"/>
                <a:gd name="connsiteY3" fmla="*/ 102790 h 238125"/>
                <a:gd name="connsiteX4" fmla="*/ 102790 w 238125"/>
                <a:gd name="connsiteY4" fmla="*/ 8493 h 238125"/>
                <a:gd name="connsiteX5" fmla="*/ 128508 w 238125"/>
                <a:gd name="connsiteY5" fmla="*/ 164703 h 238125"/>
                <a:gd name="connsiteX6" fmla="*/ 78025 w 238125"/>
                <a:gd name="connsiteY6" fmla="*/ 128508 h 238125"/>
                <a:gd name="connsiteX7" fmla="*/ 114220 w 238125"/>
                <a:gd name="connsiteY7" fmla="*/ 78025 h 238125"/>
                <a:gd name="connsiteX8" fmla="*/ 164703 w 238125"/>
                <a:gd name="connsiteY8" fmla="*/ 114220 h 238125"/>
                <a:gd name="connsiteX9" fmla="*/ 128508 w 238125"/>
                <a:gd name="connsiteY9" fmla="*/ 16470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238125">
                  <a:moveTo>
                    <a:pt x="102790" y="8493"/>
                  </a:moveTo>
                  <a:cubicBezTo>
                    <a:pt x="40878" y="18018"/>
                    <a:pt x="-1032" y="77073"/>
                    <a:pt x="8493" y="138985"/>
                  </a:cubicBezTo>
                  <a:cubicBezTo>
                    <a:pt x="18018" y="200898"/>
                    <a:pt x="77073" y="242808"/>
                    <a:pt x="138985" y="233283"/>
                  </a:cubicBezTo>
                  <a:cubicBezTo>
                    <a:pt x="200898" y="223758"/>
                    <a:pt x="242808" y="164703"/>
                    <a:pt x="233283" y="102790"/>
                  </a:cubicBezTo>
                  <a:cubicBezTo>
                    <a:pt x="222805" y="40878"/>
                    <a:pt x="164703" y="-1032"/>
                    <a:pt x="102790" y="8493"/>
                  </a:cubicBezTo>
                  <a:close/>
                  <a:moveTo>
                    <a:pt x="128508" y="164703"/>
                  </a:moveTo>
                  <a:cubicBezTo>
                    <a:pt x="104695" y="168513"/>
                    <a:pt x="81835" y="152320"/>
                    <a:pt x="78025" y="128508"/>
                  </a:cubicBezTo>
                  <a:cubicBezTo>
                    <a:pt x="74215" y="104695"/>
                    <a:pt x="90408" y="81835"/>
                    <a:pt x="114220" y="78025"/>
                  </a:cubicBezTo>
                  <a:cubicBezTo>
                    <a:pt x="138033" y="74215"/>
                    <a:pt x="160893" y="90408"/>
                    <a:pt x="164703" y="114220"/>
                  </a:cubicBezTo>
                  <a:cubicBezTo>
                    <a:pt x="169465" y="138033"/>
                    <a:pt x="152320" y="160893"/>
                    <a:pt x="128508" y="164703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40FF674-C67C-4EFC-8E86-0877F7FE5B7B}"/>
                </a:ext>
              </a:extLst>
            </p:cNvPr>
            <p:cNvSpPr/>
            <p:nvPr/>
          </p:nvSpPr>
          <p:spPr>
            <a:xfrm flipH="1">
              <a:off x="8071338" y="4014940"/>
              <a:ext cx="1494202" cy="1634284"/>
            </a:xfrm>
            <a:custGeom>
              <a:avLst/>
              <a:gdLst>
                <a:gd name="connsiteX0" fmla="*/ 564356 w 609600"/>
                <a:gd name="connsiteY0" fmla="*/ 35362 h 666750"/>
                <a:gd name="connsiteX1" fmla="*/ 392906 w 609600"/>
                <a:gd name="connsiteY1" fmla="*/ 50602 h 666750"/>
                <a:gd name="connsiteX2" fmla="*/ 7144 w 609600"/>
                <a:gd name="connsiteY2" fmla="*/ 512564 h 666750"/>
                <a:gd name="connsiteX3" fmla="*/ 193834 w 609600"/>
                <a:gd name="connsiteY3" fmla="*/ 668774 h 666750"/>
                <a:gd name="connsiteX4" fmla="*/ 579596 w 609600"/>
                <a:gd name="connsiteY4" fmla="*/ 206812 h 666750"/>
                <a:gd name="connsiteX5" fmla="*/ 564356 w 609600"/>
                <a:gd name="connsiteY5" fmla="*/ 35362 h 666750"/>
                <a:gd name="connsiteX6" fmla="*/ 497681 w 609600"/>
                <a:gd name="connsiteY6" fmla="*/ 168712 h 666750"/>
                <a:gd name="connsiteX7" fmla="*/ 450056 w 609600"/>
                <a:gd name="connsiteY7" fmla="*/ 128707 h 666750"/>
                <a:gd name="connsiteX8" fmla="*/ 490061 w 609600"/>
                <a:gd name="connsiteY8" fmla="*/ 81082 h 666750"/>
                <a:gd name="connsiteX9" fmla="*/ 537686 w 609600"/>
                <a:gd name="connsiteY9" fmla="*/ 121087 h 666750"/>
                <a:gd name="connsiteX10" fmla="*/ 497681 w 609600"/>
                <a:gd name="connsiteY10" fmla="*/ 168712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9600" h="666750">
                  <a:moveTo>
                    <a:pt x="564356" y="35362"/>
                  </a:moveTo>
                  <a:cubicBezTo>
                    <a:pt x="512921" y="-7501"/>
                    <a:pt x="436721" y="-833"/>
                    <a:pt x="392906" y="50602"/>
                  </a:cubicBezTo>
                  <a:lnTo>
                    <a:pt x="7144" y="512564"/>
                  </a:lnTo>
                  <a:lnTo>
                    <a:pt x="193834" y="668774"/>
                  </a:lnTo>
                  <a:lnTo>
                    <a:pt x="579596" y="206812"/>
                  </a:lnTo>
                  <a:cubicBezTo>
                    <a:pt x="623411" y="155377"/>
                    <a:pt x="615791" y="78224"/>
                    <a:pt x="564356" y="35362"/>
                  </a:cubicBezTo>
                  <a:close/>
                  <a:moveTo>
                    <a:pt x="497681" y="168712"/>
                  </a:moveTo>
                  <a:cubicBezTo>
                    <a:pt x="473869" y="170617"/>
                    <a:pt x="451961" y="153472"/>
                    <a:pt x="450056" y="128707"/>
                  </a:cubicBezTo>
                  <a:cubicBezTo>
                    <a:pt x="448151" y="104894"/>
                    <a:pt x="465296" y="82987"/>
                    <a:pt x="490061" y="81082"/>
                  </a:cubicBezTo>
                  <a:cubicBezTo>
                    <a:pt x="513874" y="79177"/>
                    <a:pt x="535781" y="96322"/>
                    <a:pt x="537686" y="121087"/>
                  </a:cubicBezTo>
                  <a:cubicBezTo>
                    <a:pt x="539591" y="145852"/>
                    <a:pt x="522446" y="166807"/>
                    <a:pt x="497681" y="16871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475370-FD97-463A-AC6B-5293E5F0C1F6}"/>
                </a:ext>
              </a:extLst>
            </p:cNvPr>
            <p:cNvSpPr/>
            <p:nvPr/>
          </p:nvSpPr>
          <p:spPr>
            <a:xfrm flipH="1">
              <a:off x="8960854" y="5081018"/>
              <a:ext cx="1447508" cy="1167346"/>
            </a:xfrm>
            <a:custGeom>
              <a:avLst/>
              <a:gdLst>
                <a:gd name="connsiteX0" fmla="*/ 558641 w 590550"/>
                <a:gd name="connsiteY0" fmla="*/ 470059 h 476250"/>
                <a:gd name="connsiteX1" fmla="*/ 37624 w 590550"/>
                <a:gd name="connsiteY1" fmla="*/ 470059 h 476250"/>
                <a:gd name="connsiteX2" fmla="*/ 7144 w 590550"/>
                <a:gd name="connsiteY2" fmla="*/ 439579 h 476250"/>
                <a:gd name="connsiteX3" fmla="*/ 7144 w 590550"/>
                <a:gd name="connsiteY3" fmla="*/ 98584 h 476250"/>
                <a:gd name="connsiteX4" fmla="*/ 98584 w 590550"/>
                <a:gd name="connsiteY4" fmla="*/ 7144 h 476250"/>
                <a:gd name="connsiteX5" fmla="*/ 498634 w 590550"/>
                <a:gd name="connsiteY5" fmla="*/ 7144 h 476250"/>
                <a:gd name="connsiteX6" fmla="*/ 590074 w 590550"/>
                <a:gd name="connsiteY6" fmla="*/ 98584 h 476250"/>
                <a:gd name="connsiteX7" fmla="*/ 590074 w 590550"/>
                <a:gd name="connsiteY7" fmla="*/ 440531 h 476250"/>
                <a:gd name="connsiteX8" fmla="*/ 558641 w 590550"/>
                <a:gd name="connsiteY8" fmla="*/ 470059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0550" h="476250">
                  <a:moveTo>
                    <a:pt x="558641" y="470059"/>
                  </a:moveTo>
                  <a:lnTo>
                    <a:pt x="37624" y="470059"/>
                  </a:lnTo>
                  <a:cubicBezTo>
                    <a:pt x="20479" y="470059"/>
                    <a:pt x="7144" y="456724"/>
                    <a:pt x="7144" y="439579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498634" y="7144"/>
                  </a:lnTo>
                  <a:cubicBezTo>
                    <a:pt x="549116" y="7144"/>
                    <a:pt x="590074" y="48101"/>
                    <a:pt x="590074" y="98584"/>
                  </a:cubicBezTo>
                  <a:lnTo>
                    <a:pt x="590074" y="440531"/>
                  </a:lnTo>
                  <a:cubicBezTo>
                    <a:pt x="589121" y="456724"/>
                    <a:pt x="574834" y="470059"/>
                    <a:pt x="558641" y="47005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BA21EDB-0712-4DF1-9C27-E5547F34ED91}"/>
                </a:ext>
              </a:extLst>
            </p:cNvPr>
            <p:cNvSpPr/>
            <p:nvPr/>
          </p:nvSpPr>
          <p:spPr>
            <a:xfrm flipH="1">
              <a:off x="8762407" y="6075596"/>
              <a:ext cx="1821059" cy="326857"/>
            </a:xfrm>
            <a:custGeom>
              <a:avLst/>
              <a:gdLst>
                <a:gd name="connsiteX0" fmla="*/ 711994 w 742950"/>
                <a:gd name="connsiteY0" fmla="*/ 129064 h 133350"/>
                <a:gd name="connsiteX1" fmla="*/ 37624 w 742950"/>
                <a:gd name="connsiteY1" fmla="*/ 129064 h 133350"/>
                <a:gd name="connsiteX2" fmla="*/ 7144 w 742950"/>
                <a:gd name="connsiteY2" fmla="*/ 98584 h 133350"/>
                <a:gd name="connsiteX3" fmla="*/ 7144 w 742950"/>
                <a:gd name="connsiteY3" fmla="*/ 98584 h 133350"/>
                <a:gd name="connsiteX4" fmla="*/ 98584 w 742950"/>
                <a:gd name="connsiteY4" fmla="*/ 7144 h 133350"/>
                <a:gd name="connsiteX5" fmla="*/ 651986 w 742950"/>
                <a:gd name="connsiteY5" fmla="*/ 7144 h 133350"/>
                <a:gd name="connsiteX6" fmla="*/ 743426 w 742950"/>
                <a:gd name="connsiteY6" fmla="*/ 98584 h 133350"/>
                <a:gd name="connsiteX7" fmla="*/ 743426 w 742950"/>
                <a:gd name="connsiteY7" fmla="*/ 98584 h 133350"/>
                <a:gd name="connsiteX8" fmla="*/ 711994 w 742950"/>
                <a:gd name="connsiteY8" fmla="*/ 12906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2950" h="133350">
                  <a:moveTo>
                    <a:pt x="711994" y="129064"/>
                  </a:moveTo>
                  <a:lnTo>
                    <a:pt x="37624" y="129064"/>
                  </a:lnTo>
                  <a:cubicBezTo>
                    <a:pt x="20479" y="129064"/>
                    <a:pt x="7144" y="115729"/>
                    <a:pt x="7144" y="98584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651986" y="7144"/>
                  </a:lnTo>
                  <a:cubicBezTo>
                    <a:pt x="702469" y="7144"/>
                    <a:pt x="743426" y="48101"/>
                    <a:pt x="743426" y="98584"/>
                  </a:cubicBezTo>
                  <a:lnTo>
                    <a:pt x="743426" y="98584"/>
                  </a:lnTo>
                  <a:cubicBezTo>
                    <a:pt x="742474" y="115729"/>
                    <a:pt x="729139" y="129064"/>
                    <a:pt x="711994" y="12906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23665E-B66C-4CD8-B38F-B4AD57E4F764}"/>
                </a:ext>
              </a:extLst>
            </p:cNvPr>
            <p:cNvSpPr/>
            <p:nvPr/>
          </p:nvSpPr>
          <p:spPr>
            <a:xfrm flipH="1">
              <a:off x="9084594" y="5209427"/>
              <a:ext cx="233469" cy="233469"/>
            </a:xfrm>
            <a:custGeom>
              <a:avLst/>
              <a:gdLst>
                <a:gd name="connsiteX0" fmla="*/ 94774 w 95250"/>
                <a:gd name="connsiteY0" fmla="*/ 50959 h 95250"/>
                <a:gd name="connsiteX1" fmla="*/ 50959 w 95250"/>
                <a:gd name="connsiteY1" fmla="*/ 94774 h 95250"/>
                <a:gd name="connsiteX2" fmla="*/ 7144 w 95250"/>
                <a:gd name="connsiteY2" fmla="*/ 50959 h 95250"/>
                <a:gd name="connsiteX3" fmla="*/ 50959 w 95250"/>
                <a:gd name="connsiteY3" fmla="*/ 7144 h 95250"/>
                <a:gd name="connsiteX4" fmla="*/ 94774 w 95250"/>
                <a:gd name="connsiteY4" fmla="*/ 509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4774" y="50959"/>
                  </a:moveTo>
                  <a:cubicBezTo>
                    <a:pt x="94774" y="74771"/>
                    <a:pt x="74771" y="94774"/>
                    <a:pt x="50959" y="94774"/>
                  </a:cubicBezTo>
                  <a:cubicBezTo>
                    <a:pt x="27146" y="94774"/>
                    <a:pt x="7144" y="74771"/>
                    <a:pt x="7144" y="50959"/>
                  </a:cubicBezTo>
                  <a:cubicBezTo>
                    <a:pt x="7144" y="27146"/>
                    <a:pt x="27146" y="7144"/>
                    <a:pt x="50959" y="7144"/>
                  </a:cubicBezTo>
                  <a:cubicBezTo>
                    <a:pt x="74771" y="7144"/>
                    <a:pt x="94774" y="27146"/>
                    <a:pt x="94774" y="5095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B08F4A-D263-460C-AA58-C4338F88900C}"/>
              </a:ext>
            </a:extLst>
          </p:cNvPr>
          <p:cNvGrpSpPr/>
          <p:nvPr/>
        </p:nvGrpSpPr>
        <p:grpSpPr>
          <a:xfrm>
            <a:off x="6076391" y="313485"/>
            <a:ext cx="2769296" cy="2769297"/>
            <a:chOff x="984620" y="2262130"/>
            <a:chExt cx="3448947" cy="3448948"/>
          </a:xfrm>
        </p:grpSpPr>
        <p:sp>
          <p:nvSpPr>
            <p:cNvPr id="17" name="Oval 8">
              <a:extLst>
                <a:ext uri="{FF2B5EF4-FFF2-40B4-BE49-F238E27FC236}">
                  <a16:creationId xmlns:a16="http://schemas.microsoft.com/office/drawing/2014/main" id="{E4EDC33B-4E8B-45D5-AC90-BC9385F40F9F}"/>
                </a:ext>
              </a:extLst>
            </p:cNvPr>
            <p:cNvSpPr/>
            <p:nvPr/>
          </p:nvSpPr>
          <p:spPr>
            <a:xfrm>
              <a:off x="984620" y="2262130"/>
              <a:ext cx="3448947" cy="3448948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8" name="Oval 9">
              <a:extLst>
                <a:ext uri="{FF2B5EF4-FFF2-40B4-BE49-F238E27FC236}">
                  <a16:creationId xmlns:a16="http://schemas.microsoft.com/office/drawing/2014/main" id="{3C551EB6-CC57-49E6-951F-8CA0AE1CDB15}"/>
                </a:ext>
              </a:extLst>
            </p:cNvPr>
            <p:cNvSpPr/>
            <p:nvPr/>
          </p:nvSpPr>
          <p:spPr>
            <a:xfrm>
              <a:off x="984620" y="2262130"/>
              <a:ext cx="3448947" cy="3448948"/>
            </a:xfrm>
            <a:prstGeom prst="ellipse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3305" r="-42566" b="559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D6C2650F-94E7-714C-A566-7B18DEDEDA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86" y="2533449"/>
            <a:ext cx="9780093" cy="542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53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459415" y="2736071"/>
            <a:ext cx="5732585" cy="7868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de-DE" sz="6000">
                <a:solidFill>
                  <a:schemeClr val="tx1">
                    <a:lumMod val="75000"/>
                    <a:lumOff val="25000"/>
                  </a:schemeClr>
                </a:solidFill>
              </a:rPr>
              <a:t>Weitere Ansätze</a:t>
            </a:r>
            <a:endParaRPr lang="de-DE" altLang="ko-KR" sz="60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026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roup 297">
            <a:extLst>
              <a:ext uri="{FF2B5EF4-FFF2-40B4-BE49-F238E27FC236}">
                <a16:creationId xmlns:a16="http://schemas.microsoft.com/office/drawing/2014/main" id="{3A387BFF-4DBC-46EE-B1D2-25506F702EB3}"/>
              </a:ext>
            </a:extLst>
          </p:cNvPr>
          <p:cNvGrpSpPr/>
          <p:nvPr/>
        </p:nvGrpSpPr>
        <p:grpSpPr>
          <a:xfrm>
            <a:off x="4383359" y="78951"/>
            <a:ext cx="7483064" cy="6700097"/>
            <a:chOff x="4594375" y="96827"/>
            <a:chExt cx="7483064" cy="6700097"/>
          </a:xfrm>
        </p:grpSpPr>
        <p:grpSp>
          <p:nvGrpSpPr>
            <p:cNvPr id="54" name="Graphic 166">
              <a:extLst>
                <a:ext uri="{FF2B5EF4-FFF2-40B4-BE49-F238E27FC236}">
                  <a16:creationId xmlns:a16="http://schemas.microsoft.com/office/drawing/2014/main" id="{DD24B049-2406-4190-AFD8-9AE5D6BE3EFA}"/>
                </a:ext>
              </a:extLst>
            </p:cNvPr>
            <p:cNvGrpSpPr/>
            <p:nvPr/>
          </p:nvGrpSpPr>
          <p:grpSpPr>
            <a:xfrm rot="10800000">
              <a:off x="5030867" y="1166911"/>
              <a:ext cx="5370598" cy="1148680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DFA34FA-530D-4338-B84E-A23F8C1CBCB4}"/>
                  </a:ext>
                </a:extLst>
              </p:cNvPr>
              <p:cNvSpPr/>
              <p:nvPr/>
            </p:nvSpPr>
            <p:spPr>
              <a:xfrm>
                <a:off x="4401979" y="3311365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4CE085A-5B5C-4E08-ABB9-DEB421519985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5D128A36-2DB1-4E37-BF69-B8D687CE44D9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6D2BC86-ABD9-43C3-A997-78764721129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3DE54CCF-A671-4D10-AC57-2756B07852EF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542FF827-3A08-4463-839F-F6BF2DE76D04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8038CA91-31B3-4919-A1EF-9016DA68B397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EB2D25F5-EFB0-41C6-9894-4B4765210B66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7A104985-879D-4D52-AE55-D42312D3177C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86FDF11-F944-4EF3-8C34-6FFCEAFDE555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AB3FC3F4-97BC-4E9D-AA69-C47A5F4DEB15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2C711E36-0CDB-4A3A-A8BE-3DCDF0602E4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09D6EB11-A836-41C2-8E1F-40F38CC7A83A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64CA6662-09B2-4225-AD62-979ECE31857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FF268ADE-984D-4689-9CBB-F66A87012CA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F96B2B5-1018-4C86-B651-F86F6DCF4B5F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6B434EA9-4D93-4091-801A-8D1CEFA2AB72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0547EB96-535A-441D-8A9C-814876AFB8B2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B8DA4376-393D-4EE2-BC37-BFB07B12051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5C4E5B74-AF9B-4DFB-9099-7290E9D4F7FD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1E0C24CB-9258-4DD6-968C-7B0363830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94375" y="2168764"/>
              <a:ext cx="5383773" cy="1153665"/>
            </a:xfrm>
            <a:prstGeom prst="rect">
              <a:avLst/>
            </a:prstGeom>
          </p:spPr>
        </p:pic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AF78C48E-1E9D-4C21-B7F6-733EAC936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44855" y="3473578"/>
              <a:ext cx="5383773" cy="1153665"/>
            </a:xfrm>
            <a:prstGeom prst="rect">
              <a:avLst/>
            </a:prstGeom>
          </p:spPr>
        </p:pic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6454CA2C-015F-4BB0-9594-1F18D7B41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70290" y="4405516"/>
              <a:ext cx="5383773" cy="1153665"/>
            </a:xfrm>
            <a:prstGeom prst="rect">
              <a:avLst/>
            </a:prstGeom>
          </p:spPr>
        </p:pic>
        <p:grpSp>
          <p:nvGrpSpPr>
            <p:cNvPr id="58" name="Graphic 166">
              <a:extLst>
                <a:ext uri="{FF2B5EF4-FFF2-40B4-BE49-F238E27FC236}">
                  <a16:creationId xmlns:a16="http://schemas.microsoft.com/office/drawing/2014/main" id="{3708846D-6ED3-4A0A-8B25-3EFC760A0952}"/>
                </a:ext>
              </a:extLst>
            </p:cNvPr>
            <p:cNvGrpSpPr/>
            <p:nvPr/>
          </p:nvGrpSpPr>
          <p:grpSpPr>
            <a:xfrm rot="10800000">
              <a:off x="5079874" y="2411771"/>
              <a:ext cx="5370598" cy="1148680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1624EF58-90D9-4C45-969F-8D407FC234A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D526DA9-D6D1-4973-A959-94FE1623D099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145A0E55-8188-4D39-B863-1CB01A14E87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CE6A694E-6853-4A05-A33E-13AEFB3B2DD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739DA6E-6293-4EB7-BD8F-972157B644F5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6D31D40B-B773-4059-9E01-214188B8AEE5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9CE84FD8-45FF-419B-BC8B-AFE6CE3080E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12617C25-4BE9-4989-BCAC-34B739CAC3C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F9F031F6-6F4F-42A3-BB35-FE5BF3C5B2C8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EAF53C6E-A628-4530-A6F2-6C9BD24D25E2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43BEED67-E6D2-4818-9FEA-4FFF618A226C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C7BC207B-7910-4D92-B102-15CF333F548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175053AA-0BFF-4818-A2FF-331A1F9132FD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49A6F74-27ED-4833-8B23-D0E59E8C9E1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454A433C-80D0-4C87-8CCA-6E91292D451C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D8958BE3-8C7B-40DC-9CA4-52B68533795F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454A47C9-FFC7-451F-8D34-A167ACFDFD4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E504B9E8-456C-4828-B157-D5FE0C96255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1D04E453-8E10-48BD-B556-00C08DC1031A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99B9C8C9-1886-4A0B-8BFF-F753F2E1AAC5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" name="Graphic 166">
              <a:extLst>
                <a:ext uri="{FF2B5EF4-FFF2-40B4-BE49-F238E27FC236}">
                  <a16:creationId xmlns:a16="http://schemas.microsoft.com/office/drawing/2014/main" id="{B750ED0C-289A-4042-A006-648AD033C4EF}"/>
                </a:ext>
              </a:extLst>
            </p:cNvPr>
            <p:cNvGrpSpPr/>
            <p:nvPr/>
          </p:nvGrpSpPr>
          <p:grpSpPr>
            <a:xfrm>
              <a:off x="6426468" y="96827"/>
              <a:ext cx="4000541" cy="855648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28724574-9161-4A75-A4BD-D39719BCD1F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4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5BD29B1E-711F-43F2-8BFA-33A728ED8A77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F33EED04-7588-42FF-934B-E86882AD0ECC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F2E67A8-27F3-45B3-88EC-819163621644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C04954B9-D07D-423E-B2E0-83669D9C0A0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27CCE5F1-3C34-4771-BF97-25F919D70549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7D9E1B22-B75F-48EE-A8A9-532F76B0A8E9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BF11BCD-F134-417F-B8FA-CBCC9E0D1D90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9DE9CBE-F340-4A51-A894-62FCEE8BCB07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9B6AFBFA-2ED5-4013-BF04-EE7FF56C9BA6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5F3347CF-DBE3-4CDA-B478-AAC7A31AC31F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2F2CDDAF-D11F-41F1-BA02-8FF777E9B12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02D585F5-6D8C-4454-A20B-67B432A847F8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D49F772-3505-465F-A63E-64B9406DA65A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B42531F8-8AAA-47B5-BA56-8ACA1852A11C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84DB7EEC-0746-4F19-A157-93DF59F4626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1732578E-DCEF-4C73-8F1B-B1A00B603AA3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69A7F52A-6059-44D0-B752-DAA6EF3A6B25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25B7E0FE-7FA9-4582-9939-C30283374168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E39AE861-DAFB-4D5C-B925-5D662262A30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aphic 234">
              <a:extLst>
                <a:ext uri="{FF2B5EF4-FFF2-40B4-BE49-F238E27FC236}">
                  <a16:creationId xmlns:a16="http://schemas.microsoft.com/office/drawing/2014/main" id="{1CD6633D-075C-4F2F-8A39-1EB734ED587A}"/>
                </a:ext>
              </a:extLst>
            </p:cNvPr>
            <p:cNvGrpSpPr/>
            <p:nvPr/>
          </p:nvGrpSpPr>
          <p:grpSpPr>
            <a:xfrm>
              <a:off x="5399552" y="412759"/>
              <a:ext cx="5236443" cy="1785631"/>
              <a:chOff x="7533181" y="1351306"/>
              <a:chExt cx="4265296" cy="1454469"/>
            </a:xfrm>
            <a:solidFill>
              <a:schemeClr val="bg1"/>
            </a:solidFill>
          </p:grpSpPr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C7749AE-DB5D-4D28-A812-D4764E453164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8B0957CE-252E-43B9-B05C-E467062431CB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6F73D7B8-5FF8-4CDE-863D-912A2F210B87}"/>
                  </a:ext>
                </a:extLst>
              </p:cNvPr>
              <p:cNvSpPr/>
              <p:nvPr/>
            </p:nvSpPr>
            <p:spPr>
              <a:xfrm>
                <a:off x="7533181" y="1351306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4AD449A4-D004-481D-B64C-6A77AE060BDA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66D652F4-1A3B-4937-9AF1-126236AD03C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EE9C6946-5F86-4016-A2FE-B2CD46A04113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1" name="Graphic 166">
              <a:extLst>
                <a:ext uri="{FF2B5EF4-FFF2-40B4-BE49-F238E27FC236}">
                  <a16:creationId xmlns:a16="http://schemas.microsoft.com/office/drawing/2014/main" id="{16769924-464A-4713-8E50-F889EAEB0482}"/>
                </a:ext>
              </a:extLst>
            </p:cNvPr>
            <p:cNvGrpSpPr/>
            <p:nvPr/>
          </p:nvGrpSpPr>
          <p:grpSpPr>
            <a:xfrm>
              <a:off x="6715061" y="5486362"/>
              <a:ext cx="3989135" cy="838142"/>
              <a:chOff x="4305300" y="3052762"/>
              <a:chExt cx="3581400" cy="752475"/>
            </a:xfrm>
            <a:solidFill>
              <a:schemeClr val="bg1"/>
            </a:solidFill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5BF0D0BF-1BAC-403F-8842-DA4B0E2C8EAA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4C97C16A-C57E-4ACF-BB33-C29236CB1D9E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E7FD0F2D-BF02-4FA4-BDB8-7550CD485520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5E356F91-A046-4658-A7FD-F2AC31372912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2476DAF5-069D-4C00-A840-34DB3B13CD34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AE095B6E-C018-445C-B521-10101B9EB2E0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35CF749-62F5-4590-833F-3D5B50D50BF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B73037C8-9D87-41BE-BFFC-A98AA59E7EBA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6F8031E0-D780-4201-88C4-C2849C07C0F5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C142BC8-0251-4228-95A2-869175A0064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11793448-6769-4C41-8AE5-A86673B61273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8459BE0-EFE2-4E8E-8F82-DF7064C46A55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4F07A86B-6139-4348-8FF6-908B10232BF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C7FAF4B-DE86-4FB9-AF72-4C10D6F2F45C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DF6B8624-89D7-464B-AE1C-41D54EB168EB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6B2F4526-44D6-44E1-9EFC-430B7689A446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D96FF190-45F3-4B82-BFC2-DEF8F0927FFE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CEC4CBD-D37E-454E-82F5-747802C394E3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E6080FD-BD5F-4E0C-931D-1A3ED123416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251DE0A1-F04D-4DD4-B3E7-39F10EF1FA3F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2" name="Graphic 3">
              <a:extLst>
                <a:ext uri="{FF2B5EF4-FFF2-40B4-BE49-F238E27FC236}">
                  <a16:creationId xmlns:a16="http://schemas.microsoft.com/office/drawing/2014/main" id="{50E34CD5-1538-47B4-AAC4-343AB14B9407}"/>
                </a:ext>
              </a:extLst>
            </p:cNvPr>
            <p:cNvGrpSpPr/>
            <p:nvPr/>
          </p:nvGrpSpPr>
          <p:grpSpPr>
            <a:xfrm>
              <a:off x="6431104" y="100108"/>
              <a:ext cx="5646335" cy="6696816"/>
              <a:chOff x="5276850" y="2457450"/>
              <a:chExt cx="1638300" cy="1943100"/>
            </a:xfrm>
            <a:solidFill>
              <a:schemeClr val="bg1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C4827C85-9F24-4900-A5A8-A6DC17739574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C753C022-CC16-4A13-B103-DE8E883C9531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5BC2CBFE-A3C0-4523-B927-378677B8BFAF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260066E-3E88-46E5-B5C4-DB59F5A115BF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9E98CAD-B1F0-4F0E-AD78-B3129B5EB008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E076D09-DE40-47F6-A630-8104F500F63A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08E0EF1-A3DD-498D-9BCC-5248316ADFA1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2699DEB-B196-45A1-A368-05F26D43C5A6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491B135-0B92-4A7C-8310-5AD5749322F0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452CBC5-B271-4EE8-BF21-740E071823D2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9DF2757-51DB-4C1D-82E7-961BE88C3271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54A040CE-3211-4823-9E68-116FD299554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5A3937F4-748F-463A-B62A-9B6B8E0976C8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C2D26E9-272A-4C41-9A6C-00DB2ED1F237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26D91168-6D2F-4D74-A952-4463E2860747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3289C10-AD3E-408E-83BA-A1BC2D2524B2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5E15CBFB-EA18-4496-BE16-A2E64A58AA0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B2EC83D-6423-4E8F-ACCD-756F84264614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CC46467-47E8-4BC2-907C-D6376655D76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F1CC970F-15DF-4F7B-BCC3-7AB754F2BC16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8829EFE-A102-422C-9FAE-CF36F9411FAE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773B7972-0898-4F79-9F51-AA6861F6CA77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D862E863-B809-4F81-8290-7C3A675BD787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ACA0963B-45D4-44DB-BBBC-4F5DF5BFD998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1BB13771-CCF4-4004-AAF6-85727B077BFD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F24E680-18A4-4925-BC59-39C73604E282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0DDB656-FBB0-4FDA-A39F-728C6A4BC8F6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DC267DF7-82BD-4AFD-8086-A63A210B3762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6AE660CE-C5BD-42EF-B27C-49E439E1FC8F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371982C4-8F12-4D9D-8B7E-4747C775CF8A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A1A67460-9BE0-41D6-9B22-5BD527E6661C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F69A2F6C-CDB9-403F-927F-BBEAC902E71C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731CD3B-6859-477C-9486-7C654D947ACB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B47258F6-A7E9-4D60-B1EE-B9B0F2C6366B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D791F520-FBDC-4064-BD86-98167E100676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2BF75AB0-2E21-4C35-A0B7-73202F7B38A8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86A23C8D-F262-44CC-A1DB-9A4BC902DE30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41364F5-86D7-4602-9045-D9EB5015661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AB64F400-E76C-46E6-98FF-54F7399FBD31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6994CD39-D137-4F6D-BD90-D9596E88077F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86D5DBF1-2D27-499C-9524-87285968AFEE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F2FECE3C-C112-407F-ADB5-B0EEF0D1315E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316DFDDF-94AA-451D-840A-996F7C0971CD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F18C520-BD5D-4E7A-BAB8-C54A483DDE6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BF1E186-61E4-408B-89EB-2CBB9C6D1F8A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DCFE5379-A144-4287-B035-FEA2ED11A8BB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D97F9E09-288E-4D55-A46A-06519760ED9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0F4138DC-C73B-4C62-9742-D030D3596E1D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303182F1-DBBC-4C84-8717-E165E77BE45C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99CEEDA-A3DB-4D07-8CF4-4EE1AFBF7F88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7A72E71C-E691-4092-8734-6B8414623E18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F40D4F3-A699-4842-94D6-593102EFE948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3D864144-2DDC-42E9-8E10-9F1F5CA697F8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BAA1A4DF-37A6-43A1-BA9F-7EFFC3E403E9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CFE63D07-C9C6-4D6C-A00B-E784F6F245AF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C254B192-995F-4D1F-B120-D8EB3C71BB64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2097350-CF47-4B38-A090-D326DBCC38CF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2DD6CE69-64BA-40FD-A7BD-FF1E3492750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673D180-916B-4C94-804D-3BDF2DC66E76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BB06668-C6A6-4504-A334-1F8600BBBD9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2C22D822-DD0F-4A30-9B52-2EF5F951B167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3F117634-8D28-4F9A-8C99-E6DB3CDCE3F2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CF1EF79-C1F1-4C9E-B817-4B83E5566348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BA87A73F-8794-4D1B-B1DE-0FC9D3997F72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1B6F76E0-A219-40BE-9F3C-E2EF46CF5F37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522727F-DEAA-42C5-9298-F8647CCD3D1A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416560F2-5B68-4BA8-9304-5C2848880CEE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56035D6-08AE-40A6-9556-BDAFAC158CCF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937CD0DD-28C7-40E5-A0A8-613AC3E2AFA9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26C7D56-3578-4C1B-B092-89643210F859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033A1114-4C13-4F2B-8DD1-A5EB52739306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AFA8663A-157C-4059-9152-6761FDF21AEC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CB31553-F0B4-4AC2-B75B-D3F6CD7C506C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3F20BF26-70E7-4BF3-98E5-C3B240D4E467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AA297DE4-1132-4D8D-9E9C-EBEE0D69E51C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6747521A-B145-4861-BB8D-9E295E04C0B1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022B39A1-6ACA-43DA-A66B-38CEE1FF3BF9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84E9BE96-2BBD-449A-8FB5-0937F43383D5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2D2D3213-2908-4806-82E9-3BCDAC62FE6D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7F38F479-96E2-4A4C-98FE-B09DF54D892D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451F0846-6ABA-47EE-8398-62738039AB22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AF1E3290-6A5E-4362-BEF5-2D3D9A47048A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4B37DB7F-2668-45F1-9CF9-885994D38866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990E9F2-6D2C-4717-A3EF-1BFB0A312549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FE373849-29E2-460A-A367-02D7B42F8413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3370E49B-0D55-4E60-A04E-DA66CC6DFE6A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2C34E57-5B92-47A2-B9F0-7D4FA2BB6790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38FBE5E8-FD5F-465F-874A-3BD49EC8E4E3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6ABD3B61-66C3-4E74-842F-E787DF9131D6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BFB51987-35AA-4754-AD11-82CEBFEDF3D7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540CA820-0F60-47A8-BFB9-CA49656589B6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7B3CE679-F512-47A2-840C-6EF7EF233775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777314DD-0AB2-4AA0-825A-3E8AF4E87B03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28E33AF1-A709-4DB4-B5A7-378C663BA269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4AE3F5C-F315-40DA-8A0C-CD8F79A884F1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53ACF955-CB52-4F6F-A12E-E5D86BE9D22F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78491B51-896D-4736-83C8-D51B99C381D3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0DE1BA76-F977-4888-8DB9-C347B1665918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55D2F3A-8E18-4DFB-B39A-91066A795381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2C8F3C86-E764-4F11-9052-050F22CCF113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3C20636C-EC4D-439B-BC6A-3D60A53F96ED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3EDEDB7C-23E8-4C18-ABB8-42E3A8891DAB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6111917E-4622-449B-BF7C-7CC007E62798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A386617A-C682-495B-97E1-9011EEE24E15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C0B5CCCA-5A7F-4E17-931D-096DCB41F1FD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D3408AD7-3304-4134-B7FE-FB23F87E3EBC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AC32479-8D6C-47D7-8DFD-D4DE8E527F02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DAD9C1B-6738-4A07-96ED-DE0CB1A8F61C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E4D29AB1-CA8D-40A0-9BAA-A8BFD60E0238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DE731D6E-527A-45B9-BB15-F955349286D1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48D3C16F-65C7-44D6-8D44-4ADE71304993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32F0A647-D6A2-4C87-A83C-4FDDD84CBBE0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66B7E95C-77FF-41F2-B4F1-89DFB5D4A96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A51D3A72-4F6B-4E43-8E64-80BE1884AF84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BB7AF692-3455-4BBD-BDF1-33D22F7D1EFC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336DD38E-04AA-478C-8E46-B641DC6D1DC3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D30117E-AD25-4453-8373-44EE92A4BF05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28351072-F5EC-4A68-B60D-CBFBF7D8D4F2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F64FE24-BF34-4A8E-A28D-BD0C495B8CC1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74D236D1-23BB-490D-8D39-4B6B8B884F5B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E0A92FEF-B002-4E23-9FDA-51280F76DEB9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4CA4181A-FF1B-4D59-8A4D-1B8DBD565C2C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43FAA2C2-E986-41C7-B925-900D890F13B9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C5DECD03-B711-421D-8AAF-868B75A5F9AC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EC02E529-A06C-4A6B-A15E-A39535290171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6409F2D4-BA2D-47E6-B7CA-CB0829DAE39D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BB354D5E-E311-423F-973F-65291ECF2161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6" name="Graphic 166">
              <a:extLst>
                <a:ext uri="{FF2B5EF4-FFF2-40B4-BE49-F238E27FC236}">
                  <a16:creationId xmlns:a16="http://schemas.microsoft.com/office/drawing/2014/main" id="{74AA5A7E-3071-4529-8419-E735F24C903B}"/>
                </a:ext>
              </a:extLst>
            </p:cNvPr>
            <p:cNvGrpSpPr/>
            <p:nvPr/>
          </p:nvGrpSpPr>
          <p:grpSpPr>
            <a:xfrm>
              <a:off x="5052311" y="4171348"/>
              <a:ext cx="5032531" cy="1057366"/>
              <a:chOff x="4305300" y="3052762"/>
              <a:chExt cx="3581400" cy="752475"/>
            </a:xfrm>
            <a:solidFill>
              <a:schemeClr val="bg1"/>
            </a:solidFill>
          </p:grpSpPr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DF8DA59A-4D3D-483D-851E-20F3439558AD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73B6F978-6241-48F7-AD77-547C4300EB56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2F07AD39-36BB-42ED-80C5-E99AF70CB79A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FE2D0023-3E1D-4B8B-9E6E-31E8D0373A3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8CD39220-19B6-4469-A62D-03D3CA0C4C89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5E209FAF-FE80-4178-B319-3C119A9D563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7848517B-A75F-4431-BFDE-F38E41C4229B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77198BAB-EDC0-4CBA-BBA2-F06584E28571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1F63D475-BF3A-4D00-9C15-40113846E61A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F8E4AF63-2EC3-4859-9A8A-D8B8B3BB2CE1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A531783A-5E48-4BA9-B715-F4ED9558FABE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A8D700BB-E751-48DA-8AB8-914B3CD8E41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89BF9FB-7483-4A69-AA49-A35A6D3C5FAE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25152BDF-1BEB-4150-8993-9317915EA6B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C7971C53-AABC-4071-B599-F09FEC77B27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B3A78273-7BDD-4C8C-B817-C7279EDDFFF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A4907EC0-58F4-453F-8DF4-09584F491C5C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8776D23D-4F47-4257-A697-32F36CE05B86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BFCB0B76-FAC5-4775-AE50-CF8A5E580541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B39CFCF1-BF3A-45CC-8CA6-E6F4EF69F04E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04" name="TextBox 303">
            <a:extLst>
              <a:ext uri="{FF2B5EF4-FFF2-40B4-BE49-F238E27FC236}">
                <a16:creationId xmlns:a16="http://schemas.microsoft.com/office/drawing/2014/main" id="{BE74C795-9882-4BD3-AA8A-89B346E39665}"/>
              </a:ext>
            </a:extLst>
          </p:cNvPr>
          <p:cNvSpPr txBox="1"/>
          <p:nvPr/>
        </p:nvSpPr>
        <p:spPr>
          <a:xfrm>
            <a:off x="931462" y="596119"/>
            <a:ext cx="4267620" cy="5652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defTabSz="914400">
              <a:lnSpc>
                <a:spcPct val="150000"/>
              </a:lnSpc>
              <a:spcAft>
                <a:spcPts val="600"/>
              </a:spcAft>
              <a:buSzPts val="1800"/>
            </a:pPr>
            <a:r>
              <a:rPr lang="de-DE" sz="2000" dirty="0">
                <a:solidFill>
                  <a:schemeClr val="bg1"/>
                </a:solidFill>
              </a:rPr>
              <a:t>Naïve Bayes &amp; Entscheidungsbäume</a:t>
            </a:r>
          </a:p>
          <a:p>
            <a:pPr marL="457200" lvl="0" indent="-228600" defTabSz="914400">
              <a:lnSpc>
                <a:spcPct val="15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endParaRPr lang="de-DE" sz="2000" dirty="0">
              <a:solidFill>
                <a:schemeClr val="bg1"/>
              </a:solidFill>
            </a:endParaRPr>
          </a:p>
          <a:p>
            <a:pPr marL="228600" lvl="0" defTabSz="914400">
              <a:lnSpc>
                <a:spcPct val="150000"/>
              </a:lnSpc>
              <a:spcAft>
                <a:spcPts val="600"/>
              </a:spcAft>
              <a:buSzPts val="1800"/>
            </a:pPr>
            <a:r>
              <a:rPr lang="de-DE" sz="2000" dirty="0">
                <a:solidFill>
                  <a:schemeClr val="bg1"/>
                </a:solidFill>
              </a:rPr>
              <a:t>Erkennung der Wortart durch Wortstruktur</a:t>
            </a:r>
          </a:p>
          <a:p>
            <a:pPr marL="228600" lvl="0" defTabSz="914400">
              <a:lnSpc>
                <a:spcPct val="150000"/>
              </a:lnSpc>
              <a:spcAft>
                <a:spcPts val="600"/>
              </a:spcAft>
              <a:buSzPts val="1800"/>
            </a:pPr>
            <a:endParaRPr lang="de-DE" sz="2000" dirty="0">
              <a:solidFill>
                <a:schemeClr val="bg1"/>
              </a:solidFill>
            </a:endParaRPr>
          </a:p>
          <a:p>
            <a:pPr marL="228600" lvl="0" defTabSz="914400">
              <a:lnSpc>
                <a:spcPct val="150000"/>
              </a:lnSpc>
              <a:spcAft>
                <a:spcPts val="600"/>
              </a:spcAft>
              <a:buSzPts val="1800"/>
            </a:pPr>
            <a:r>
              <a:rPr lang="de-DE" sz="2000" dirty="0">
                <a:solidFill>
                  <a:schemeClr val="bg1"/>
                </a:solidFill>
              </a:rPr>
              <a:t>Großer vielfach gelabelter Datensatz notwendig</a:t>
            </a:r>
          </a:p>
          <a:p>
            <a:pPr marL="228600" lvl="0" defTabSz="914400">
              <a:lnSpc>
                <a:spcPct val="150000"/>
              </a:lnSpc>
              <a:spcAft>
                <a:spcPts val="600"/>
              </a:spcAft>
              <a:buSzPts val="1800"/>
            </a:pPr>
            <a:endParaRPr lang="de-DE" sz="2000" dirty="0">
              <a:solidFill>
                <a:schemeClr val="bg1"/>
              </a:solidFill>
              <a:sym typeface="Wingdings" pitchFamily="2" charset="2"/>
            </a:endParaRPr>
          </a:p>
          <a:p>
            <a:pPr marL="228600" lvl="0" defTabSz="914400">
              <a:lnSpc>
                <a:spcPct val="150000"/>
              </a:lnSpc>
              <a:spcAft>
                <a:spcPts val="600"/>
              </a:spcAft>
              <a:buSzPts val="1800"/>
            </a:pPr>
            <a:r>
              <a:rPr lang="de-DE" sz="2000" dirty="0">
                <a:solidFill>
                  <a:schemeClr val="bg1"/>
                </a:solidFill>
                <a:sym typeface="Wingdings" pitchFamily="2" charset="2"/>
              </a:rPr>
              <a:t>Deep Learning ist besser      </a:t>
            </a:r>
          </a:p>
          <a:p>
            <a:pPr marL="228600" lvl="0" defTabSz="914400">
              <a:lnSpc>
                <a:spcPct val="150000"/>
              </a:lnSpc>
              <a:spcAft>
                <a:spcPts val="600"/>
              </a:spcAft>
              <a:buSzPts val="1800"/>
            </a:pPr>
            <a:r>
              <a:rPr lang="de-DE" sz="2000" dirty="0">
                <a:solidFill>
                  <a:schemeClr val="bg1"/>
                </a:solidFill>
                <a:sym typeface="Wingdings" pitchFamily="2" charset="2"/>
              </a:rPr>
              <a:t>für dieses Projekt geeignet</a:t>
            </a:r>
            <a:endParaRPr lang="de-DE" sz="2000" dirty="0">
              <a:solidFill>
                <a:schemeClr val="bg1"/>
              </a:solidFill>
            </a:endParaRPr>
          </a:p>
        </p:txBody>
      </p:sp>
      <p:grpSp>
        <p:nvGrpSpPr>
          <p:cNvPr id="297" name="Google Shape;6009;p33">
            <a:extLst>
              <a:ext uri="{FF2B5EF4-FFF2-40B4-BE49-F238E27FC236}">
                <a16:creationId xmlns:a16="http://schemas.microsoft.com/office/drawing/2014/main" id="{0A032774-1DDC-4BCD-BCA6-7E2CECD2DE14}"/>
              </a:ext>
            </a:extLst>
          </p:cNvPr>
          <p:cNvGrpSpPr>
            <a:grpSpLocks noChangeAspect="1"/>
          </p:cNvGrpSpPr>
          <p:nvPr/>
        </p:nvGrpSpPr>
        <p:grpSpPr>
          <a:xfrm>
            <a:off x="396313" y="3771900"/>
            <a:ext cx="749742" cy="749742"/>
            <a:chOff x="-49027775" y="3183175"/>
            <a:chExt cx="299325" cy="299325"/>
          </a:xfrm>
          <a:solidFill>
            <a:schemeClr val="bg1"/>
          </a:solidFill>
        </p:grpSpPr>
        <p:sp>
          <p:nvSpPr>
            <p:cNvPr id="299" name="Google Shape;6010;p33">
              <a:extLst>
                <a:ext uri="{FF2B5EF4-FFF2-40B4-BE49-F238E27FC236}">
                  <a16:creationId xmlns:a16="http://schemas.microsoft.com/office/drawing/2014/main" id="{34AFFC58-B335-4134-8582-1B96009ED6FE}"/>
                </a:ext>
              </a:extLst>
            </p:cNvPr>
            <p:cNvSpPr/>
            <p:nvPr/>
          </p:nvSpPr>
          <p:spPr>
            <a:xfrm>
              <a:off x="-48870250" y="3183175"/>
              <a:ext cx="141800" cy="185900"/>
            </a:xfrm>
            <a:custGeom>
              <a:avLst/>
              <a:gdLst/>
              <a:ahLst/>
              <a:cxnLst/>
              <a:rect l="l" t="t" r="r" b="b"/>
              <a:pathLst>
                <a:path w="5672" h="7436" extrusionOk="0">
                  <a:moveTo>
                    <a:pt x="1" y="0"/>
                  </a:moveTo>
                  <a:lnTo>
                    <a:pt x="1" y="1796"/>
                  </a:lnTo>
                  <a:lnTo>
                    <a:pt x="32" y="1796"/>
                  </a:lnTo>
                  <a:cubicBezTo>
                    <a:pt x="158" y="1765"/>
                    <a:pt x="284" y="1765"/>
                    <a:pt x="379" y="1765"/>
                  </a:cubicBezTo>
                  <a:cubicBezTo>
                    <a:pt x="1166" y="1765"/>
                    <a:pt x="1828" y="2395"/>
                    <a:pt x="1828" y="3182"/>
                  </a:cubicBezTo>
                  <a:cubicBezTo>
                    <a:pt x="1828" y="3970"/>
                    <a:pt x="1166" y="4600"/>
                    <a:pt x="379" y="4600"/>
                  </a:cubicBezTo>
                  <a:cubicBezTo>
                    <a:pt x="284" y="4600"/>
                    <a:pt x="158" y="4600"/>
                    <a:pt x="32" y="4568"/>
                  </a:cubicBezTo>
                  <a:lnTo>
                    <a:pt x="32" y="5671"/>
                  </a:lnTo>
                  <a:lnTo>
                    <a:pt x="1702" y="5671"/>
                  </a:lnTo>
                  <a:cubicBezTo>
                    <a:pt x="2017" y="5671"/>
                    <a:pt x="2175" y="6018"/>
                    <a:pt x="1954" y="6270"/>
                  </a:cubicBezTo>
                  <a:cubicBezTo>
                    <a:pt x="1860" y="6364"/>
                    <a:pt x="1765" y="6585"/>
                    <a:pt x="1765" y="6742"/>
                  </a:cubicBezTo>
                  <a:cubicBezTo>
                    <a:pt x="1765" y="7120"/>
                    <a:pt x="2080" y="7435"/>
                    <a:pt x="2490" y="7435"/>
                  </a:cubicBezTo>
                  <a:cubicBezTo>
                    <a:pt x="2868" y="7435"/>
                    <a:pt x="3183" y="7120"/>
                    <a:pt x="3183" y="6742"/>
                  </a:cubicBezTo>
                  <a:cubicBezTo>
                    <a:pt x="3183" y="6585"/>
                    <a:pt x="3120" y="6364"/>
                    <a:pt x="2994" y="6270"/>
                  </a:cubicBezTo>
                  <a:cubicBezTo>
                    <a:pt x="2805" y="6018"/>
                    <a:pt x="2962" y="5671"/>
                    <a:pt x="3277" y="5671"/>
                  </a:cubicBezTo>
                  <a:lnTo>
                    <a:pt x="5672" y="5671"/>
                  </a:lnTo>
                  <a:lnTo>
                    <a:pt x="5672" y="1765"/>
                  </a:lnTo>
                  <a:cubicBezTo>
                    <a:pt x="5672" y="788"/>
                    <a:pt x="4884" y="0"/>
                    <a:pt x="39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6011;p33">
              <a:extLst>
                <a:ext uri="{FF2B5EF4-FFF2-40B4-BE49-F238E27FC236}">
                  <a16:creationId xmlns:a16="http://schemas.microsoft.com/office/drawing/2014/main" id="{2DD450E7-5099-4434-B3CA-67A79AA06BE2}"/>
                </a:ext>
              </a:extLst>
            </p:cNvPr>
            <p:cNvSpPr/>
            <p:nvPr/>
          </p:nvSpPr>
          <p:spPr>
            <a:xfrm>
              <a:off x="-49027775" y="3183175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lnTo>
                    <a:pt x="1" y="5671"/>
                  </a:lnTo>
                  <a:lnTo>
                    <a:pt x="1828" y="5671"/>
                  </a:lnTo>
                  <a:lnTo>
                    <a:pt x="1828" y="5640"/>
                  </a:lnTo>
                  <a:cubicBezTo>
                    <a:pt x="1765" y="5514"/>
                    <a:pt x="1765" y="5388"/>
                    <a:pt x="1765" y="5262"/>
                  </a:cubicBezTo>
                  <a:cubicBezTo>
                    <a:pt x="1765" y="4474"/>
                    <a:pt x="2395" y="3844"/>
                    <a:pt x="3183" y="3844"/>
                  </a:cubicBezTo>
                  <a:cubicBezTo>
                    <a:pt x="3970" y="3844"/>
                    <a:pt x="4600" y="4474"/>
                    <a:pt x="4600" y="5262"/>
                  </a:cubicBezTo>
                  <a:cubicBezTo>
                    <a:pt x="4600" y="5388"/>
                    <a:pt x="4569" y="5514"/>
                    <a:pt x="4569" y="5640"/>
                  </a:cubicBezTo>
                  <a:lnTo>
                    <a:pt x="5672" y="5640"/>
                  </a:lnTo>
                  <a:lnTo>
                    <a:pt x="5672" y="3970"/>
                  </a:lnTo>
                  <a:cubicBezTo>
                    <a:pt x="5672" y="3748"/>
                    <a:pt x="5843" y="3605"/>
                    <a:pt x="6032" y="3605"/>
                  </a:cubicBezTo>
                  <a:cubicBezTo>
                    <a:pt x="6112" y="3605"/>
                    <a:pt x="6195" y="3630"/>
                    <a:pt x="6270" y="3686"/>
                  </a:cubicBezTo>
                  <a:cubicBezTo>
                    <a:pt x="6396" y="3812"/>
                    <a:pt x="6585" y="3907"/>
                    <a:pt x="6743" y="3907"/>
                  </a:cubicBezTo>
                  <a:cubicBezTo>
                    <a:pt x="7121" y="3907"/>
                    <a:pt x="7436" y="3592"/>
                    <a:pt x="7436" y="3182"/>
                  </a:cubicBezTo>
                  <a:cubicBezTo>
                    <a:pt x="7436" y="2804"/>
                    <a:pt x="7121" y="2489"/>
                    <a:pt x="6743" y="2489"/>
                  </a:cubicBezTo>
                  <a:cubicBezTo>
                    <a:pt x="6585" y="2489"/>
                    <a:pt x="6396" y="2552"/>
                    <a:pt x="6270" y="2678"/>
                  </a:cubicBezTo>
                  <a:cubicBezTo>
                    <a:pt x="6195" y="2734"/>
                    <a:pt x="6112" y="2760"/>
                    <a:pt x="6032" y="2760"/>
                  </a:cubicBezTo>
                  <a:cubicBezTo>
                    <a:pt x="5843" y="2760"/>
                    <a:pt x="5672" y="2616"/>
                    <a:pt x="5672" y="2395"/>
                  </a:cubicBezTo>
                  <a:lnTo>
                    <a:pt x="56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6012;p33">
              <a:extLst>
                <a:ext uri="{FF2B5EF4-FFF2-40B4-BE49-F238E27FC236}">
                  <a16:creationId xmlns:a16="http://schemas.microsoft.com/office/drawing/2014/main" id="{CCAE7406-8E6B-470A-8C9F-B962C1A15ED8}"/>
                </a:ext>
              </a:extLst>
            </p:cNvPr>
            <p:cNvSpPr/>
            <p:nvPr/>
          </p:nvSpPr>
          <p:spPr>
            <a:xfrm>
              <a:off x="-49027775" y="3295800"/>
              <a:ext cx="141800" cy="186700"/>
            </a:xfrm>
            <a:custGeom>
              <a:avLst/>
              <a:gdLst/>
              <a:ahLst/>
              <a:cxnLst/>
              <a:rect l="l" t="t" r="r" b="b"/>
              <a:pathLst>
                <a:path w="5672" h="7468" extrusionOk="0">
                  <a:moveTo>
                    <a:pt x="3183" y="0"/>
                  </a:moveTo>
                  <a:cubicBezTo>
                    <a:pt x="2805" y="0"/>
                    <a:pt x="2490" y="315"/>
                    <a:pt x="2490" y="725"/>
                  </a:cubicBezTo>
                  <a:cubicBezTo>
                    <a:pt x="2490" y="883"/>
                    <a:pt x="2553" y="1072"/>
                    <a:pt x="2679" y="1198"/>
                  </a:cubicBezTo>
                  <a:cubicBezTo>
                    <a:pt x="2868" y="1418"/>
                    <a:pt x="2710" y="1796"/>
                    <a:pt x="2395" y="1796"/>
                  </a:cubicBezTo>
                  <a:lnTo>
                    <a:pt x="1" y="1796"/>
                  </a:lnTo>
                  <a:lnTo>
                    <a:pt x="1" y="5671"/>
                  </a:lnTo>
                  <a:cubicBezTo>
                    <a:pt x="1" y="6679"/>
                    <a:pt x="788" y="7467"/>
                    <a:pt x="1765" y="7467"/>
                  </a:cubicBezTo>
                  <a:lnTo>
                    <a:pt x="5672" y="7467"/>
                  </a:lnTo>
                  <a:lnTo>
                    <a:pt x="5672" y="5640"/>
                  </a:lnTo>
                  <a:lnTo>
                    <a:pt x="5640" y="5640"/>
                  </a:lnTo>
                  <a:cubicBezTo>
                    <a:pt x="5514" y="5703"/>
                    <a:pt x="5388" y="5703"/>
                    <a:pt x="5294" y="5703"/>
                  </a:cubicBezTo>
                  <a:cubicBezTo>
                    <a:pt x="4506" y="5703"/>
                    <a:pt x="3844" y="5041"/>
                    <a:pt x="3844" y="4254"/>
                  </a:cubicBezTo>
                  <a:cubicBezTo>
                    <a:pt x="3844" y="3466"/>
                    <a:pt x="4506" y="2867"/>
                    <a:pt x="5294" y="2867"/>
                  </a:cubicBezTo>
                  <a:cubicBezTo>
                    <a:pt x="5388" y="2867"/>
                    <a:pt x="5514" y="2867"/>
                    <a:pt x="5640" y="2899"/>
                  </a:cubicBezTo>
                  <a:lnTo>
                    <a:pt x="5640" y="1796"/>
                  </a:lnTo>
                  <a:lnTo>
                    <a:pt x="3970" y="1796"/>
                  </a:lnTo>
                  <a:cubicBezTo>
                    <a:pt x="3655" y="1796"/>
                    <a:pt x="3498" y="1418"/>
                    <a:pt x="3718" y="1198"/>
                  </a:cubicBezTo>
                  <a:cubicBezTo>
                    <a:pt x="3813" y="1072"/>
                    <a:pt x="3907" y="883"/>
                    <a:pt x="3907" y="725"/>
                  </a:cubicBezTo>
                  <a:cubicBezTo>
                    <a:pt x="3907" y="315"/>
                    <a:pt x="3592" y="0"/>
                    <a:pt x="31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6013;p33">
              <a:extLst>
                <a:ext uri="{FF2B5EF4-FFF2-40B4-BE49-F238E27FC236}">
                  <a16:creationId xmlns:a16="http://schemas.microsoft.com/office/drawing/2014/main" id="{EE614EBA-EF76-4D4F-84B8-FC01B34B9A50}"/>
                </a:ext>
              </a:extLst>
            </p:cNvPr>
            <p:cNvSpPr/>
            <p:nvPr/>
          </p:nvSpPr>
          <p:spPr>
            <a:xfrm>
              <a:off x="-48914350" y="3340700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5608" y="0"/>
                  </a:moveTo>
                  <a:lnTo>
                    <a:pt x="5608" y="32"/>
                  </a:lnTo>
                  <a:cubicBezTo>
                    <a:pt x="5671" y="158"/>
                    <a:pt x="5671" y="284"/>
                    <a:pt x="5671" y="378"/>
                  </a:cubicBezTo>
                  <a:cubicBezTo>
                    <a:pt x="5671" y="1166"/>
                    <a:pt x="5041" y="1796"/>
                    <a:pt x="4254" y="1796"/>
                  </a:cubicBezTo>
                  <a:cubicBezTo>
                    <a:pt x="3466" y="1796"/>
                    <a:pt x="2836" y="1166"/>
                    <a:pt x="2836" y="378"/>
                  </a:cubicBezTo>
                  <a:cubicBezTo>
                    <a:pt x="2836" y="284"/>
                    <a:pt x="2867" y="158"/>
                    <a:pt x="2867" y="32"/>
                  </a:cubicBezTo>
                  <a:lnTo>
                    <a:pt x="1765" y="32"/>
                  </a:lnTo>
                  <a:lnTo>
                    <a:pt x="1765" y="1670"/>
                  </a:lnTo>
                  <a:cubicBezTo>
                    <a:pt x="1765" y="1907"/>
                    <a:pt x="1602" y="2041"/>
                    <a:pt x="1419" y="2041"/>
                  </a:cubicBezTo>
                  <a:cubicBezTo>
                    <a:pt x="1334" y="2041"/>
                    <a:pt x="1245" y="2013"/>
                    <a:pt x="1166" y="1954"/>
                  </a:cubicBezTo>
                  <a:cubicBezTo>
                    <a:pt x="1040" y="1827"/>
                    <a:pt x="851" y="1764"/>
                    <a:pt x="694" y="1764"/>
                  </a:cubicBezTo>
                  <a:cubicBezTo>
                    <a:pt x="315" y="1764"/>
                    <a:pt x="0" y="2080"/>
                    <a:pt x="0" y="2458"/>
                  </a:cubicBezTo>
                  <a:cubicBezTo>
                    <a:pt x="0" y="2867"/>
                    <a:pt x="315" y="3182"/>
                    <a:pt x="694" y="3182"/>
                  </a:cubicBezTo>
                  <a:cubicBezTo>
                    <a:pt x="851" y="3182"/>
                    <a:pt x="1040" y="3119"/>
                    <a:pt x="1166" y="2993"/>
                  </a:cubicBezTo>
                  <a:cubicBezTo>
                    <a:pt x="1247" y="2933"/>
                    <a:pt x="1337" y="2904"/>
                    <a:pt x="1423" y="2904"/>
                  </a:cubicBezTo>
                  <a:cubicBezTo>
                    <a:pt x="1605" y="2904"/>
                    <a:pt x="1765" y="3031"/>
                    <a:pt x="1765" y="3245"/>
                  </a:cubicBezTo>
                  <a:lnTo>
                    <a:pt x="1765" y="5671"/>
                  </a:lnTo>
                  <a:lnTo>
                    <a:pt x="5671" y="5671"/>
                  </a:lnTo>
                  <a:cubicBezTo>
                    <a:pt x="6648" y="5671"/>
                    <a:pt x="7436" y="4883"/>
                    <a:pt x="7436" y="3907"/>
                  </a:cubicBezTo>
                  <a:lnTo>
                    <a:pt x="74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" name="Google Shape;8738;p40">
            <a:extLst>
              <a:ext uri="{FF2B5EF4-FFF2-40B4-BE49-F238E27FC236}">
                <a16:creationId xmlns:a16="http://schemas.microsoft.com/office/drawing/2014/main" id="{CBEA9EAF-92FB-4641-BD18-C5CFA3E6190E}"/>
              </a:ext>
            </a:extLst>
          </p:cNvPr>
          <p:cNvGrpSpPr>
            <a:grpSpLocks noChangeAspect="1"/>
          </p:cNvGrpSpPr>
          <p:nvPr/>
        </p:nvGrpSpPr>
        <p:grpSpPr>
          <a:xfrm>
            <a:off x="445698" y="2276079"/>
            <a:ext cx="754866" cy="748800"/>
            <a:chOff x="946175" y="3253275"/>
            <a:chExt cx="298550" cy="296150"/>
          </a:xfrm>
          <a:solidFill>
            <a:schemeClr val="bg1"/>
          </a:solidFill>
        </p:grpSpPr>
        <p:sp>
          <p:nvSpPr>
            <p:cNvPr id="305" name="Google Shape;8739;p40">
              <a:extLst>
                <a:ext uri="{FF2B5EF4-FFF2-40B4-BE49-F238E27FC236}">
                  <a16:creationId xmlns:a16="http://schemas.microsoft.com/office/drawing/2014/main" id="{498327DF-78A4-4B35-95B8-519FE2F2C2C2}"/>
                </a:ext>
              </a:extLst>
            </p:cNvPr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8740;p40">
              <a:extLst>
                <a:ext uri="{FF2B5EF4-FFF2-40B4-BE49-F238E27FC236}">
                  <a16:creationId xmlns:a16="http://schemas.microsoft.com/office/drawing/2014/main" id="{52BA165C-099F-46AD-BE95-0853D5814333}"/>
                </a:ext>
              </a:extLst>
            </p:cNvPr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8741;p40">
              <a:extLst>
                <a:ext uri="{FF2B5EF4-FFF2-40B4-BE49-F238E27FC236}">
                  <a16:creationId xmlns:a16="http://schemas.microsoft.com/office/drawing/2014/main" id="{FFE59FF3-5E88-416B-837A-BBB13657F369}"/>
                </a:ext>
              </a:extLst>
            </p:cNvPr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8742;p40">
              <a:extLst>
                <a:ext uri="{FF2B5EF4-FFF2-40B4-BE49-F238E27FC236}">
                  <a16:creationId xmlns:a16="http://schemas.microsoft.com/office/drawing/2014/main" id="{779905F3-01F4-4BCB-B020-7647776BE977}"/>
                </a:ext>
              </a:extLst>
            </p:cNvPr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8743;p40">
              <a:extLst>
                <a:ext uri="{FF2B5EF4-FFF2-40B4-BE49-F238E27FC236}">
                  <a16:creationId xmlns:a16="http://schemas.microsoft.com/office/drawing/2014/main" id="{1A7338E0-49CB-447E-BFFF-0741B3F4768D}"/>
                </a:ext>
              </a:extLst>
            </p:cNvPr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00F4E08-338F-48DD-879D-423FC0C77EE7}"/>
              </a:ext>
            </a:extLst>
          </p:cNvPr>
          <p:cNvGrpSpPr>
            <a:grpSpLocks noChangeAspect="1"/>
          </p:cNvGrpSpPr>
          <p:nvPr/>
        </p:nvGrpSpPr>
        <p:grpSpPr>
          <a:xfrm>
            <a:off x="401025" y="734801"/>
            <a:ext cx="748800" cy="748800"/>
            <a:chOff x="-1402471" y="4916217"/>
            <a:chExt cx="778559" cy="772414"/>
          </a:xfrm>
        </p:grpSpPr>
        <p:grpSp>
          <p:nvGrpSpPr>
            <p:cNvPr id="310" name="Google Shape;8827;p40">
              <a:extLst>
                <a:ext uri="{FF2B5EF4-FFF2-40B4-BE49-F238E27FC236}">
                  <a16:creationId xmlns:a16="http://schemas.microsoft.com/office/drawing/2014/main" id="{74473636-A172-481F-B675-63C97CF0838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1402471" y="4916217"/>
              <a:ext cx="778559" cy="772414"/>
              <a:chOff x="3133425" y="3955025"/>
              <a:chExt cx="297750" cy="295400"/>
            </a:xfrm>
            <a:solidFill>
              <a:schemeClr val="bg1"/>
            </a:solidFill>
          </p:grpSpPr>
          <p:sp>
            <p:nvSpPr>
              <p:cNvPr id="311" name="Google Shape;8828;p40">
                <a:extLst>
                  <a:ext uri="{FF2B5EF4-FFF2-40B4-BE49-F238E27FC236}">
                    <a16:creationId xmlns:a16="http://schemas.microsoft.com/office/drawing/2014/main" id="{FD6C8BEA-EA12-49F4-915D-5DCD5C7D7B0E}"/>
                  </a:ext>
                </a:extLst>
              </p:cNvPr>
              <p:cNvSpPr/>
              <p:nvPr/>
            </p:nvSpPr>
            <p:spPr>
              <a:xfrm>
                <a:off x="3133425" y="4058225"/>
                <a:ext cx="297750" cy="192200"/>
              </a:xfrm>
              <a:custGeom>
                <a:avLst/>
                <a:gdLst/>
                <a:ahLst/>
                <a:cxnLst/>
                <a:rect l="l" t="t" r="r" b="b"/>
                <a:pathLst>
                  <a:path w="11910" h="7688" extrusionOk="0">
                    <a:moveTo>
                      <a:pt x="5923" y="0"/>
                    </a:moveTo>
                    <a:cubicBezTo>
                      <a:pt x="5325" y="0"/>
                      <a:pt x="4821" y="347"/>
                      <a:pt x="4631" y="914"/>
                    </a:cubicBezTo>
                    <a:cubicBezTo>
                      <a:pt x="4505" y="1166"/>
                      <a:pt x="4505" y="1449"/>
                      <a:pt x="4568" y="1764"/>
                    </a:cubicBezTo>
                    <a:cubicBezTo>
                      <a:pt x="4884" y="1922"/>
                      <a:pt x="5199" y="2016"/>
                      <a:pt x="5577" y="2048"/>
                    </a:cubicBezTo>
                    <a:lnTo>
                      <a:pt x="5577" y="2741"/>
                    </a:lnTo>
                    <a:lnTo>
                      <a:pt x="2458" y="2741"/>
                    </a:lnTo>
                    <a:cubicBezTo>
                      <a:pt x="1859" y="2741"/>
                      <a:pt x="1418" y="3214"/>
                      <a:pt x="1418" y="3781"/>
                    </a:cubicBezTo>
                    <a:lnTo>
                      <a:pt x="1418" y="4190"/>
                    </a:lnTo>
                    <a:cubicBezTo>
                      <a:pt x="630" y="4316"/>
                      <a:pt x="0" y="5041"/>
                      <a:pt x="0" y="5891"/>
                    </a:cubicBezTo>
                    <a:cubicBezTo>
                      <a:pt x="0" y="6837"/>
                      <a:pt x="788" y="7687"/>
                      <a:pt x="1765" y="7687"/>
                    </a:cubicBezTo>
                    <a:cubicBezTo>
                      <a:pt x="2710" y="7687"/>
                      <a:pt x="3497" y="6900"/>
                      <a:pt x="3497" y="5891"/>
                    </a:cubicBezTo>
                    <a:cubicBezTo>
                      <a:pt x="3497" y="5072"/>
                      <a:pt x="2930" y="4316"/>
                      <a:pt x="2143" y="4190"/>
                    </a:cubicBezTo>
                    <a:lnTo>
                      <a:pt x="2143" y="3781"/>
                    </a:lnTo>
                    <a:cubicBezTo>
                      <a:pt x="2143" y="3592"/>
                      <a:pt x="2300" y="3434"/>
                      <a:pt x="2489" y="3434"/>
                    </a:cubicBezTo>
                    <a:lnTo>
                      <a:pt x="5608" y="3434"/>
                    </a:lnTo>
                    <a:lnTo>
                      <a:pt x="5608" y="4127"/>
                    </a:lnTo>
                    <a:cubicBezTo>
                      <a:pt x="4821" y="4285"/>
                      <a:pt x="4222" y="5009"/>
                      <a:pt x="4222" y="5860"/>
                    </a:cubicBezTo>
                    <a:cubicBezTo>
                      <a:pt x="4222" y="6805"/>
                      <a:pt x="5010" y="7656"/>
                      <a:pt x="5955" y="7656"/>
                    </a:cubicBezTo>
                    <a:cubicBezTo>
                      <a:pt x="6900" y="7656"/>
                      <a:pt x="7687" y="6868"/>
                      <a:pt x="7687" y="5860"/>
                    </a:cubicBezTo>
                    <a:cubicBezTo>
                      <a:pt x="7687" y="5041"/>
                      <a:pt x="7089" y="4285"/>
                      <a:pt x="6301" y="4127"/>
                    </a:cubicBezTo>
                    <a:lnTo>
                      <a:pt x="6301" y="3434"/>
                    </a:lnTo>
                    <a:lnTo>
                      <a:pt x="9452" y="3434"/>
                    </a:lnTo>
                    <a:cubicBezTo>
                      <a:pt x="9641" y="3434"/>
                      <a:pt x="9798" y="3592"/>
                      <a:pt x="9798" y="3781"/>
                    </a:cubicBezTo>
                    <a:lnTo>
                      <a:pt x="9798" y="4190"/>
                    </a:lnTo>
                    <a:cubicBezTo>
                      <a:pt x="9011" y="4316"/>
                      <a:pt x="8444" y="5041"/>
                      <a:pt x="8444" y="5891"/>
                    </a:cubicBezTo>
                    <a:cubicBezTo>
                      <a:pt x="8444" y="6837"/>
                      <a:pt x="9231" y="7687"/>
                      <a:pt x="10176" y="7687"/>
                    </a:cubicBezTo>
                    <a:cubicBezTo>
                      <a:pt x="11121" y="7687"/>
                      <a:pt x="11909" y="6900"/>
                      <a:pt x="11909" y="5891"/>
                    </a:cubicBezTo>
                    <a:cubicBezTo>
                      <a:pt x="11783" y="5135"/>
                      <a:pt x="11185" y="4379"/>
                      <a:pt x="10397" y="4222"/>
                    </a:cubicBezTo>
                    <a:lnTo>
                      <a:pt x="10397" y="3812"/>
                    </a:lnTo>
                    <a:cubicBezTo>
                      <a:pt x="10397" y="3245"/>
                      <a:pt x="9924" y="2804"/>
                      <a:pt x="9389" y="2804"/>
                    </a:cubicBezTo>
                    <a:lnTo>
                      <a:pt x="6238" y="2804"/>
                    </a:lnTo>
                    <a:lnTo>
                      <a:pt x="6238" y="2079"/>
                    </a:lnTo>
                    <a:cubicBezTo>
                      <a:pt x="6585" y="2048"/>
                      <a:pt x="6900" y="1922"/>
                      <a:pt x="7215" y="1827"/>
                    </a:cubicBezTo>
                    <a:cubicBezTo>
                      <a:pt x="7341" y="1418"/>
                      <a:pt x="7246" y="977"/>
                      <a:pt x="7057" y="630"/>
                    </a:cubicBezTo>
                    <a:cubicBezTo>
                      <a:pt x="6774" y="221"/>
                      <a:pt x="6396" y="0"/>
                      <a:pt x="592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8829;p40">
                <a:extLst>
                  <a:ext uri="{FF2B5EF4-FFF2-40B4-BE49-F238E27FC236}">
                    <a16:creationId xmlns:a16="http://schemas.microsoft.com/office/drawing/2014/main" id="{54B08559-A6ED-4B0F-A31D-D645A9222B63}"/>
                  </a:ext>
                </a:extLst>
              </p:cNvPr>
              <p:cNvSpPr/>
              <p:nvPr/>
            </p:nvSpPr>
            <p:spPr>
              <a:xfrm>
                <a:off x="3263375" y="4007025"/>
                <a:ext cx="35475" cy="3545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1418" extrusionOk="0">
                    <a:moveTo>
                      <a:pt x="725" y="0"/>
                    </a:moveTo>
                    <a:cubicBezTo>
                      <a:pt x="284" y="0"/>
                      <a:pt x="1" y="315"/>
                      <a:pt x="1" y="725"/>
                    </a:cubicBezTo>
                    <a:cubicBezTo>
                      <a:pt x="1" y="1103"/>
                      <a:pt x="316" y="1418"/>
                      <a:pt x="725" y="1418"/>
                    </a:cubicBezTo>
                    <a:cubicBezTo>
                      <a:pt x="1103" y="1418"/>
                      <a:pt x="1418" y="1103"/>
                      <a:pt x="1418" y="725"/>
                    </a:cubicBezTo>
                    <a:cubicBezTo>
                      <a:pt x="1418" y="315"/>
                      <a:pt x="1103" y="0"/>
                      <a:pt x="7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8830;p40">
                <a:extLst>
                  <a:ext uri="{FF2B5EF4-FFF2-40B4-BE49-F238E27FC236}">
                    <a16:creationId xmlns:a16="http://schemas.microsoft.com/office/drawing/2014/main" id="{02A8B277-38E8-4C49-9587-7C244A633B91}"/>
                  </a:ext>
                </a:extLst>
              </p:cNvPr>
              <p:cNvSpPr/>
              <p:nvPr/>
            </p:nvSpPr>
            <p:spPr>
              <a:xfrm>
                <a:off x="3203525" y="3955025"/>
                <a:ext cx="155175" cy="135500"/>
              </a:xfrm>
              <a:custGeom>
                <a:avLst/>
                <a:gdLst/>
                <a:ahLst/>
                <a:cxnLst/>
                <a:rect l="l" t="t" r="r" b="b"/>
                <a:pathLst>
                  <a:path w="6207" h="5420" extrusionOk="0">
                    <a:moveTo>
                      <a:pt x="3119" y="1"/>
                    </a:moveTo>
                    <a:cubicBezTo>
                      <a:pt x="1386" y="1"/>
                      <a:pt x="0" y="1387"/>
                      <a:pt x="0" y="3120"/>
                    </a:cubicBezTo>
                    <a:cubicBezTo>
                      <a:pt x="0" y="4002"/>
                      <a:pt x="410" y="4853"/>
                      <a:pt x="1071" y="5420"/>
                    </a:cubicBezTo>
                    <a:cubicBezTo>
                      <a:pt x="1071" y="5231"/>
                      <a:pt x="1103" y="5042"/>
                      <a:pt x="1197" y="4853"/>
                    </a:cubicBezTo>
                    <a:cubicBezTo>
                      <a:pt x="1323" y="4380"/>
                      <a:pt x="1701" y="3971"/>
                      <a:pt x="2111" y="3750"/>
                    </a:cubicBezTo>
                    <a:cubicBezTo>
                      <a:pt x="1890" y="3498"/>
                      <a:pt x="1733" y="3151"/>
                      <a:pt x="1733" y="2805"/>
                    </a:cubicBezTo>
                    <a:cubicBezTo>
                      <a:pt x="1733" y="2049"/>
                      <a:pt x="2363" y="1419"/>
                      <a:pt x="3119" y="1419"/>
                    </a:cubicBezTo>
                    <a:cubicBezTo>
                      <a:pt x="3844" y="1419"/>
                      <a:pt x="4474" y="2049"/>
                      <a:pt x="4474" y="2805"/>
                    </a:cubicBezTo>
                    <a:cubicBezTo>
                      <a:pt x="4474" y="3151"/>
                      <a:pt x="4348" y="3498"/>
                      <a:pt x="4096" y="3750"/>
                    </a:cubicBezTo>
                    <a:cubicBezTo>
                      <a:pt x="4379" y="3876"/>
                      <a:pt x="4600" y="4097"/>
                      <a:pt x="4789" y="4380"/>
                    </a:cubicBezTo>
                    <a:cubicBezTo>
                      <a:pt x="5009" y="4695"/>
                      <a:pt x="5135" y="5042"/>
                      <a:pt x="5167" y="5420"/>
                    </a:cubicBezTo>
                    <a:cubicBezTo>
                      <a:pt x="5797" y="4853"/>
                      <a:pt x="6207" y="4065"/>
                      <a:pt x="6207" y="3120"/>
                    </a:cubicBezTo>
                    <a:cubicBezTo>
                      <a:pt x="6207" y="1387"/>
                      <a:pt x="4852" y="1"/>
                      <a:pt x="311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A19B7B2-41C7-4FE3-9756-9F964D6AD48E}"/>
                </a:ext>
              </a:extLst>
            </p:cNvPr>
            <p:cNvSpPr/>
            <p:nvPr/>
          </p:nvSpPr>
          <p:spPr>
            <a:xfrm>
              <a:off x="-1219173" y="4916217"/>
              <a:ext cx="405753" cy="4082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14" name="Google Shape;969;p28">
            <a:extLst>
              <a:ext uri="{FF2B5EF4-FFF2-40B4-BE49-F238E27FC236}">
                <a16:creationId xmlns:a16="http://schemas.microsoft.com/office/drawing/2014/main" id="{AAC7161B-FE43-41AC-A5FD-E7ED835399C9}"/>
              </a:ext>
            </a:extLst>
          </p:cNvPr>
          <p:cNvGrpSpPr>
            <a:grpSpLocks noChangeAspect="1"/>
          </p:cNvGrpSpPr>
          <p:nvPr/>
        </p:nvGrpSpPr>
        <p:grpSpPr>
          <a:xfrm>
            <a:off x="632774" y="5306682"/>
            <a:ext cx="519520" cy="748800"/>
            <a:chOff x="5083925" y="2066350"/>
            <a:chExt cx="28825" cy="41550"/>
          </a:xfrm>
          <a:solidFill>
            <a:schemeClr val="bg1"/>
          </a:solidFill>
        </p:grpSpPr>
        <p:sp>
          <p:nvSpPr>
            <p:cNvPr id="315" name="Google Shape;970;p28">
              <a:extLst>
                <a:ext uri="{FF2B5EF4-FFF2-40B4-BE49-F238E27FC236}">
                  <a16:creationId xmlns:a16="http://schemas.microsoft.com/office/drawing/2014/main" id="{02D91BFB-F742-4310-AC2E-B8072B595D95}"/>
                </a:ext>
              </a:extLst>
            </p:cNvPr>
            <p:cNvSpPr/>
            <p:nvPr/>
          </p:nvSpPr>
          <p:spPr>
            <a:xfrm>
              <a:off x="5084050" y="2066350"/>
              <a:ext cx="28700" cy="41550"/>
            </a:xfrm>
            <a:custGeom>
              <a:avLst/>
              <a:gdLst/>
              <a:ahLst/>
              <a:cxnLst/>
              <a:rect l="l" t="t" r="r" b="b"/>
              <a:pathLst>
                <a:path w="1148" h="1662" extrusionOk="0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971;p28">
              <a:extLst>
                <a:ext uri="{FF2B5EF4-FFF2-40B4-BE49-F238E27FC236}">
                  <a16:creationId xmlns:a16="http://schemas.microsoft.com/office/drawing/2014/main" id="{345D9ABD-1D5A-4EB5-B2D5-CB8BCF46F96F}"/>
                </a:ext>
              </a:extLst>
            </p:cNvPr>
            <p:cNvSpPr/>
            <p:nvPr/>
          </p:nvSpPr>
          <p:spPr>
            <a:xfrm>
              <a:off x="5083925" y="2081325"/>
              <a:ext cx="8800" cy="11600"/>
            </a:xfrm>
            <a:custGeom>
              <a:avLst/>
              <a:gdLst/>
              <a:ahLst/>
              <a:cxnLst/>
              <a:rect l="l" t="t" r="r" b="b"/>
              <a:pathLst>
                <a:path w="352" h="464" extrusionOk="0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10355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CCC7F-C86B-4A63-BF48-C7A20F380B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de-DE" altLang="ko-KR" dirty="0"/>
              <a:t>Verworfene Ansätze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6876195-E054-4432-A774-7E2BB9D10397}"/>
              </a:ext>
            </a:extLst>
          </p:cNvPr>
          <p:cNvGrpSpPr/>
          <p:nvPr/>
        </p:nvGrpSpPr>
        <p:grpSpPr>
          <a:xfrm>
            <a:off x="4226167" y="1894285"/>
            <a:ext cx="3880338" cy="4261848"/>
            <a:chOff x="5369718" y="2683668"/>
            <a:chExt cx="1452563" cy="159537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9241BD8-6556-4E2C-B895-FCE53BD2AED0}"/>
                </a:ext>
              </a:extLst>
            </p:cNvPr>
            <p:cNvSpPr/>
            <p:nvPr/>
          </p:nvSpPr>
          <p:spPr>
            <a:xfrm>
              <a:off x="6075509" y="4015008"/>
              <a:ext cx="264037" cy="264037"/>
            </a:xfrm>
            <a:custGeom>
              <a:avLst/>
              <a:gdLst>
                <a:gd name="connsiteX0" fmla="*/ 7144 w 228600"/>
                <a:gd name="connsiteY0" fmla="*/ 114776 h 228600"/>
                <a:gd name="connsiteX1" fmla="*/ 114776 w 228600"/>
                <a:gd name="connsiteY1" fmla="*/ 222409 h 228600"/>
                <a:gd name="connsiteX2" fmla="*/ 222409 w 228600"/>
                <a:gd name="connsiteY2" fmla="*/ 114776 h 228600"/>
                <a:gd name="connsiteX3" fmla="*/ 114776 w 228600"/>
                <a:gd name="connsiteY3" fmla="*/ 7144 h 228600"/>
                <a:gd name="connsiteX4" fmla="*/ 7144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7144" y="114776"/>
                  </a:moveTo>
                  <a:cubicBezTo>
                    <a:pt x="7144" y="173831"/>
                    <a:pt x="55721" y="222409"/>
                    <a:pt x="114776" y="222409"/>
                  </a:cubicBezTo>
                  <a:cubicBezTo>
                    <a:pt x="173831" y="222409"/>
                    <a:pt x="222409" y="173831"/>
                    <a:pt x="222409" y="114776"/>
                  </a:cubicBezTo>
                  <a:cubicBezTo>
                    <a:pt x="222409" y="55721"/>
                    <a:pt x="173831" y="7144"/>
                    <a:pt x="114776" y="7144"/>
                  </a:cubicBezTo>
                  <a:cubicBezTo>
                    <a:pt x="54769" y="7144"/>
                    <a:pt x="7144" y="54769"/>
                    <a:pt x="7144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2A1169D-927F-46FE-BC59-386CC21D789D}"/>
                </a:ext>
              </a:extLst>
            </p:cNvPr>
            <p:cNvSpPr/>
            <p:nvPr/>
          </p:nvSpPr>
          <p:spPr>
            <a:xfrm>
              <a:off x="5820521" y="4015008"/>
              <a:ext cx="264037" cy="264037"/>
            </a:xfrm>
            <a:custGeom>
              <a:avLst/>
              <a:gdLst>
                <a:gd name="connsiteX0" fmla="*/ 222409 w 228600"/>
                <a:gd name="connsiteY0" fmla="*/ 114776 h 228600"/>
                <a:gd name="connsiteX1" fmla="*/ 114776 w 228600"/>
                <a:gd name="connsiteY1" fmla="*/ 222409 h 228600"/>
                <a:gd name="connsiteX2" fmla="*/ 7144 w 228600"/>
                <a:gd name="connsiteY2" fmla="*/ 114776 h 228600"/>
                <a:gd name="connsiteX3" fmla="*/ 114776 w 228600"/>
                <a:gd name="connsiteY3" fmla="*/ 7144 h 228600"/>
                <a:gd name="connsiteX4" fmla="*/ 222409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222409" y="114776"/>
                  </a:moveTo>
                  <a:cubicBezTo>
                    <a:pt x="222409" y="173831"/>
                    <a:pt x="173831" y="222409"/>
                    <a:pt x="114776" y="222409"/>
                  </a:cubicBezTo>
                  <a:cubicBezTo>
                    <a:pt x="55721" y="222409"/>
                    <a:pt x="7144" y="173831"/>
                    <a:pt x="7144" y="114776"/>
                  </a:cubicBezTo>
                  <a:cubicBezTo>
                    <a:pt x="7144" y="55721"/>
                    <a:pt x="55721" y="7144"/>
                    <a:pt x="114776" y="7144"/>
                  </a:cubicBezTo>
                  <a:cubicBezTo>
                    <a:pt x="174784" y="7144"/>
                    <a:pt x="222409" y="54769"/>
                    <a:pt x="222409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42DD6F4-9229-4F09-89D2-AE61AA686A8C}"/>
                </a:ext>
              </a:extLst>
            </p:cNvPr>
            <p:cNvSpPr/>
            <p:nvPr/>
          </p:nvSpPr>
          <p:spPr>
            <a:xfrm>
              <a:off x="5420716" y="3610451"/>
              <a:ext cx="333375" cy="285750"/>
            </a:xfrm>
            <a:custGeom>
              <a:avLst/>
              <a:gdLst>
                <a:gd name="connsiteX0" fmla="*/ 299046 w 333375"/>
                <a:gd name="connsiteY0" fmla="*/ 7144 h 285750"/>
                <a:gd name="connsiteX1" fmla="*/ 42823 w 333375"/>
                <a:gd name="connsiteY1" fmla="*/ 103346 h 285750"/>
                <a:gd name="connsiteX2" fmla="*/ 12343 w 333375"/>
                <a:gd name="connsiteY2" fmla="*/ 273844 h 285750"/>
                <a:gd name="connsiteX3" fmla="*/ 80923 w 333375"/>
                <a:gd name="connsiteY3" fmla="*/ 270034 h 285750"/>
                <a:gd name="connsiteX4" fmla="*/ 80923 w 333375"/>
                <a:gd name="connsiteY4" fmla="*/ 279559 h 285750"/>
                <a:gd name="connsiteX5" fmla="*/ 97116 w 333375"/>
                <a:gd name="connsiteY5" fmla="*/ 147161 h 285750"/>
                <a:gd name="connsiteX6" fmla="*/ 298093 w 333375"/>
                <a:gd name="connsiteY6" fmla="*/ 77629 h 285750"/>
                <a:gd name="connsiteX7" fmla="*/ 333336 w 333375"/>
                <a:gd name="connsiteY7" fmla="*/ 42386 h 285750"/>
                <a:gd name="connsiteX8" fmla="*/ 299046 w 333375"/>
                <a:gd name="connsiteY8" fmla="*/ 714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285750">
                  <a:moveTo>
                    <a:pt x="299046" y="7144"/>
                  </a:moveTo>
                  <a:cubicBezTo>
                    <a:pt x="162838" y="7144"/>
                    <a:pt x="96163" y="39529"/>
                    <a:pt x="42823" y="103346"/>
                  </a:cubicBezTo>
                  <a:cubicBezTo>
                    <a:pt x="-11469" y="169069"/>
                    <a:pt x="12343" y="270986"/>
                    <a:pt x="12343" y="273844"/>
                  </a:cubicBezTo>
                  <a:lnTo>
                    <a:pt x="80923" y="270034"/>
                  </a:lnTo>
                  <a:lnTo>
                    <a:pt x="80923" y="279559"/>
                  </a:lnTo>
                  <a:cubicBezTo>
                    <a:pt x="80923" y="277654"/>
                    <a:pt x="63778" y="186214"/>
                    <a:pt x="97116" y="147161"/>
                  </a:cubicBezTo>
                  <a:cubicBezTo>
                    <a:pt x="135216" y="101441"/>
                    <a:pt x="186651" y="77629"/>
                    <a:pt x="298093" y="77629"/>
                  </a:cubicBezTo>
                  <a:cubicBezTo>
                    <a:pt x="317143" y="77629"/>
                    <a:pt x="333336" y="62389"/>
                    <a:pt x="333336" y="42386"/>
                  </a:cubicBezTo>
                  <a:cubicBezTo>
                    <a:pt x="334288" y="22384"/>
                    <a:pt x="318096" y="7144"/>
                    <a:pt x="299046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2C28B7F-E812-4E85-9254-D8AFCE57AD4F}"/>
                </a:ext>
              </a:extLst>
            </p:cNvPr>
            <p:cNvSpPr/>
            <p:nvPr/>
          </p:nvSpPr>
          <p:spPr>
            <a:xfrm>
              <a:off x="5426868" y="3847623"/>
              <a:ext cx="85725" cy="76200"/>
            </a:xfrm>
            <a:custGeom>
              <a:avLst/>
              <a:gdLst>
                <a:gd name="connsiteX0" fmla="*/ 82391 w 85725"/>
                <a:gd name="connsiteY0" fmla="*/ 60484 h 76200"/>
                <a:gd name="connsiteX1" fmla="*/ 51911 w 85725"/>
                <a:gd name="connsiteY1" fmla="*/ 74771 h 76200"/>
                <a:gd name="connsiteX2" fmla="*/ 37624 w 85725"/>
                <a:gd name="connsiteY2" fmla="*/ 74771 h 76200"/>
                <a:gd name="connsiteX3" fmla="*/ 7144 w 85725"/>
                <a:gd name="connsiteY3" fmla="*/ 60484 h 76200"/>
                <a:gd name="connsiteX4" fmla="*/ 7144 w 85725"/>
                <a:gd name="connsiteY4" fmla="*/ 21431 h 76200"/>
                <a:gd name="connsiteX5" fmla="*/ 37624 w 85725"/>
                <a:gd name="connsiteY5" fmla="*/ 7144 h 76200"/>
                <a:gd name="connsiteX6" fmla="*/ 51911 w 85725"/>
                <a:gd name="connsiteY6" fmla="*/ 7144 h 76200"/>
                <a:gd name="connsiteX7" fmla="*/ 82391 w 85725"/>
                <a:gd name="connsiteY7" fmla="*/ 21431 h 76200"/>
                <a:gd name="connsiteX8" fmla="*/ 82391 w 85725"/>
                <a:gd name="connsiteY8" fmla="*/ 6048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82391" y="60484"/>
                  </a:move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EDF585F-51B6-460C-9639-6F654869D21E}"/>
                </a:ext>
              </a:extLst>
            </p:cNvPr>
            <p:cNvSpPr/>
            <p:nvPr/>
          </p:nvSpPr>
          <p:spPr>
            <a:xfrm>
              <a:off x="5369718" y="3911100"/>
              <a:ext cx="209550" cy="171450"/>
            </a:xfrm>
            <a:custGeom>
              <a:avLst/>
              <a:gdLst>
                <a:gd name="connsiteX0" fmla="*/ 203359 w 209550"/>
                <a:gd name="connsiteY0" fmla="*/ 134167 h 171450"/>
                <a:gd name="connsiteX1" fmla="*/ 203359 w 209550"/>
                <a:gd name="connsiteY1" fmla="*/ 105592 h 171450"/>
                <a:gd name="connsiteX2" fmla="*/ 95726 w 209550"/>
                <a:gd name="connsiteY2" fmla="*/ 7485 h 171450"/>
                <a:gd name="connsiteX3" fmla="*/ 7144 w 209550"/>
                <a:gd name="connsiteY3" fmla="*/ 108450 h 171450"/>
                <a:gd name="connsiteX4" fmla="*/ 7144 w 209550"/>
                <a:gd name="connsiteY4" fmla="*/ 132263 h 171450"/>
                <a:gd name="connsiteX5" fmla="*/ 39529 w 209550"/>
                <a:gd name="connsiteY5" fmla="*/ 167505 h 171450"/>
                <a:gd name="connsiteX6" fmla="*/ 74771 w 209550"/>
                <a:gd name="connsiteY6" fmla="*/ 134167 h 171450"/>
                <a:gd name="connsiteX7" fmla="*/ 74771 w 209550"/>
                <a:gd name="connsiteY7" fmla="*/ 106545 h 171450"/>
                <a:gd name="connsiteX8" fmla="*/ 99536 w 209550"/>
                <a:gd name="connsiteY8" fmla="*/ 75112 h 171450"/>
                <a:gd name="connsiteX9" fmla="*/ 135731 w 209550"/>
                <a:gd name="connsiteY9" fmla="*/ 104640 h 171450"/>
                <a:gd name="connsiteX10" fmla="*/ 135731 w 209550"/>
                <a:gd name="connsiteY10" fmla="*/ 131310 h 171450"/>
                <a:gd name="connsiteX11" fmla="*/ 163354 w 209550"/>
                <a:gd name="connsiteY11" fmla="*/ 166553 h 171450"/>
                <a:gd name="connsiteX12" fmla="*/ 203359 w 209550"/>
                <a:gd name="connsiteY12" fmla="*/ 134167 h 171450"/>
                <a:gd name="connsiteX13" fmla="*/ 123349 w 209550"/>
                <a:gd name="connsiteY13" fmla="*/ 39870 h 171450"/>
                <a:gd name="connsiteX14" fmla="*/ 103346 w 209550"/>
                <a:gd name="connsiteY14" fmla="*/ 59872 h 171450"/>
                <a:gd name="connsiteX15" fmla="*/ 83344 w 209550"/>
                <a:gd name="connsiteY15" fmla="*/ 39870 h 171450"/>
                <a:gd name="connsiteX16" fmla="*/ 103346 w 209550"/>
                <a:gd name="connsiteY16" fmla="*/ 19867 h 171450"/>
                <a:gd name="connsiteX17" fmla="*/ 123349 w 209550"/>
                <a:gd name="connsiteY17" fmla="*/ 3987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203359" y="134167"/>
                  </a:moveTo>
                  <a:lnTo>
                    <a:pt x="203359" y="105592"/>
                  </a:lnTo>
                  <a:cubicBezTo>
                    <a:pt x="203359" y="48442"/>
                    <a:pt x="153829" y="2722"/>
                    <a:pt x="95726" y="7485"/>
                  </a:cubicBezTo>
                  <a:cubicBezTo>
                    <a:pt x="45244" y="12247"/>
                    <a:pt x="7144" y="57015"/>
                    <a:pt x="7144" y="108450"/>
                  </a:cubicBezTo>
                  <a:lnTo>
                    <a:pt x="7144" y="132263"/>
                  </a:lnTo>
                  <a:cubicBezTo>
                    <a:pt x="7144" y="150360"/>
                    <a:pt x="20479" y="166553"/>
                    <a:pt x="39529" y="167505"/>
                  </a:cubicBezTo>
                  <a:cubicBezTo>
                    <a:pt x="58579" y="168458"/>
                    <a:pt x="74771" y="153217"/>
                    <a:pt x="74771" y="134167"/>
                  </a:cubicBezTo>
                  <a:lnTo>
                    <a:pt x="74771" y="106545"/>
                  </a:lnTo>
                  <a:cubicBezTo>
                    <a:pt x="74771" y="91305"/>
                    <a:pt x="84296" y="77970"/>
                    <a:pt x="99536" y="75112"/>
                  </a:cubicBezTo>
                  <a:cubicBezTo>
                    <a:pt x="118586" y="71303"/>
                    <a:pt x="135731" y="86542"/>
                    <a:pt x="135731" y="104640"/>
                  </a:cubicBezTo>
                  <a:lnTo>
                    <a:pt x="135731" y="131310"/>
                  </a:lnTo>
                  <a:cubicBezTo>
                    <a:pt x="135731" y="148455"/>
                    <a:pt x="147161" y="163695"/>
                    <a:pt x="163354" y="166553"/>
                  </a:cubicBezTo>
                  <a:cubicBezTo>
                    <a:pt x="185261" y="171315"/>
                    <a:pt x="203359" y="155122"/>
                    <a:pt x="203359" y="134167"/>
                  </a:cubicBezTo>
                  <a:close/>
                  <a:moveTo>
                    <a:pt x="123349" y="39870"/>
                  </a:moveTo>
                  <a:cubicBezTo>
                    <a:pt x="123349" y="51300"/>
                    <a:pt x="113824" y="59872"/>
                    <a:pt x="103346" y="59872"/>
                  </a:cubicBezTo>
                  <a:cubicBezTo>
                    <a:pt x="92869" y="59872"/>
                    <a:pt x="83344" y="50347"/>
                    <a:pt x="83344" y="39870"/>
                  </a:cubicBezTo>
                  <a:cubicBezTo>
                    <a:pt x="83344" y="28440"/>
                    <a:pt x="92869" y="19867"/>
                    <a:pt x="103346" y="19867"/>
                  </a:cubicBezTo>
                  <a:cubicBezTo>
                    <a:pt x="113824" y="19867"/>
                    <a:pt x="123349" y="28440"/>
                    <a:pt x="123349" y="3987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4BFF45F-3123-46B5-8BAB-66EEFF74854D}"/>
                </a:ext>
              </a:extLst>
            </p:cNvPr>
            <p:cNvSpPr/>
            <p:nvPr/>
          </p:nvSpPr>
          <p:spPr>
            <a:xfrm>
              <a:off x="6389803" y="3429476"/>
              <a:ext cx="371475" cy="247650"/>
            </a:xfrm>
            <a:custGeom>
              <a:avLst/>
              <a:gdLst>
                <a:gd name="connsiteX0" fmla="*/ 41476 w 371475"/>
                <a:gd name="connsiteY0" fmla="*/ 245269 h 247650"/>
                <a:gd name="connsiteX1" fmla="*/ 326274 w 371475"/>
                <a:gd name="connsiteY1" fmla="*/ 149066 h 247650"/>
                <a:gd name="connsiteX2" fmla="*/ 366279 w 371475"/>
                <a:gd name="connsiteY2" fmla="*/ 7144 h 247650"/>
                <a:gd name="connsiteX3" fmla="*/ 297699 w 371475"/>
                <a:gd name="connsiteY3" fmla="*/ 20479 h 247650"/>
                <a:gd name="connsiteX4" fmla="*/ 297699 w 371475"/>
                <a:gd name="connsiteY4" fmla="*/ 20479 h 247650"/>
                <a:gd name="connsiteX5" fmla="*/ 271981 w 371475"/>
                <a:gd name="connsiteY5" fmla="*/ 105251 h 247650"/>
                <a:gd name="connsiteX6" fmla="*/ 42429 w 371475"/>
                <a:gd name="connsiteY6" fmla="*/ 174784 h 247650"/>
                <a:gd name="connsiteX7" fmla="*/ 7186 w 371475"/>
                <a:gd name="connsiteY7" fmla="*/ 210026 h 247650"/>
                <a:gd name="connsiteX8" fmla="*/ 41476 w 371475"/>
                <a:gd name="connsiteY8" fmla="*/ 245269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1475" h="247650">
                  <a:moveTo>
                    <a:pt x="41476" y="245269"/>
                  </a:moveTo>
                  <a:cubicBezTo>
                    <a:pt x="177684" y="245269"/>
                    <a:pt x="272934" y="212884"/>
                    <a:pt x="326274" y="149066"/>
                  </a:cubicBezTo>
                  <a:cubicBezTo>
                    <a:pt x="380566" y="83344"/>
                    <a:pt x="366279" y="10001"/>
                    <a:pt x="366279" y="7144"/>
                  </a:cubicBezTo>
                  <a:lnTo>
                    <a:pt x="297699" y="20479"/>
                  </a:lnTo>
                  <a:lnTo>
                    <a:pt x="297699" y="20479"/>
                  </a:lnTo>
                  <a:cubicBezTo>
                    <a:pt x="297699" y="22384"/>
                    <a:pt x="305319" y="66199"/>
                    <a:pt x="271981" y="105251"/>
                  </a:cubicBezTo>
                  <a:cubicBezTo>
                    <a:pt x="233881" y="150971"/>
                    <a:pt x="153871" y="174784"/>
                    <a:pt x="42429" y="174784"/>
                  </a:cubicBezTo>
                  <a:cubicBezTo>
                    <a:pt x="23379" y="174784"/>
                    <a:pt x="7186" y="190024"/>
                    <a:pt x="7186" y="210026"/>
                  </a:cubicBezTo>
                  <a:cubicBezTo>
                    <a:pt x="6234" y="229076"/>
                    <a:pt x="21474" y="245269"/>
                    <a:pt x="41476" y="24526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CE4215C-F238-4074-8566-066F4BB5499A}"/>
                </a:ext>
              </a:extLst>
            </p:cNvPr>
            <p:cNvSpPr/>
            <p:nvPr/>
          </p:nvSpPr>
          <p:spPr>
            <a:xfrm>
              <a:off x="6677501" y="3390423"/>
              <a:ext cx="85725" cy="76200"/>
            </a:xfrm>
            <a:custGeom>
              <a:avLst/>
              <a:gdLst>
                <a:gd name="connsiteX0" fmla="*/ 7144 w 85725"/>
                <a:gd name="connsiteY0" fmla="*/ 21431 h 76200"/>
                <a:gd name="connsiteX1" fmla="*/ 37624 w 85725"/>
                <a:gd name="connsiteY1" fmla="*/ 7144 h 76200"/>
                <a:gd name="connsiteX2" fmla="*/ 51911 w 85725"/>
                <a:gd name="connsiteY2" fmla="*/ 7144 h 76200"/>
                <a:gd name="connsiteX3" fmla="*/ 82391 w 85725"/>
                <a:gd name="connsiteY3" fmla="*/ 21431 h 76200"/>
                <a:gd name="connsiteX4" fmla="*/ 82391 w 85725"/>
                <a:gd name="connsiteY4" fmla="*/ 60484 h 76200"/>
                <a:gd name="connsiteX5" fmla="*/ 51911 w 85725"/>
                <a:gd name="connsiteY5" fmla="*/ 74771 h 76200"/>
                <a:gd name="connsiteX6" fmla="*/ 37624 w 85725"/>
                <a:gd name="connsiteY6" fmla="*/ 74771 h 76200"/>
                <a:gd name="connsiteX7" fmla="*/ 7144 w 85725"/>
                <a:gd name="connsiteY7" fmla="*/ 60484 h 76200"/>
                <a:gd name="connsiteX8" fmla="*/ 7144 w 85725"/>
                <a:gd name="connsiteY8" fmla="*/ 2143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7144" y="21431"/>
                  </a:move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452315B-BF12-46F9-9CB7-88BF733DBDBC}"/>
                </a:ext>
              </a:extLst>
            </p:cNvPr>
            <p:cNvSpPr/>
            <p:nvPr/>
          </p:nvSpPr>
          <p:spPr>
            <a:xfrm>
              <a:off x="6612731" y="3234171"/>
              <a:ext cx="209550" cy="171450"/>
            </a:xfrm>
            <a:custGeom>
              <a:avLst/>
              <a:gdLst>
                <a:gd name="connsiteX0" fmla="*/ 7144 w 209550"/>
                <a:gd name="connsiteY0" fmla="*/ 40524 h 171450"/>
                <a:gd name="connsiteX1" fmla="*/ 7144 w 209550"/>
                <a:gd name="connsiteY1" fmla="*/ 69099 h 171450"/>
                <a:gd name="connsiteX2" fmla="*/ 114776 w 209550"/>
                <a:gd name="connsiteY2" fmla="*/ 167206 h 171450"/>
                <a:gd name="connsiteX3" fmla="*/ 203359 w 209550"/>
                <a:gd name="connsiteY3" fmla="*/ 66241 h 171450"/>
                <a:gd name="connsiteX4" fmla="*/ 203359 w 209550"/>
                <a:gd name="connsiteY4" fmla="*/ 42429 h 171450"/>
                <a:gd name="connsiteX5" fmla="*/ 170974 w 209550"/>
                <a:gd name="connsiteY5" fmla="*/ 7186 h 171450"/>
                <a:gd name="connsiteX6" fmla="*/ 135731 w 209550"/>
                <a:gd name="connsiteY6" fmla="*/ 40524 h 171450"/>
                <a:gd name="connsiteX7" fmla="*/ 135731 w 209550"/>
                <a:gd name="connsiteY7" fmla="*/ 68146 h 171450"/>
                <a:gd name="connsiteX8" fmla="*/ 110966 w 209550"/>
                <a:gd name="connsiteY8" fmla="*/ 99579 h 171450"/>
                <a:gd name="connsiteX9" fmla="*/ 74771 w 209550"/>
                <a:gd name="connsiteY9" fmla="*/ 70051 h 171450"/>
                <a:gd name="connsiteX10" fmla="*/ 74771 w 209550"/>
                <a:gd name="connsiteY10" fmla="*/ 43381 h 171450"/>
                <a:gd name="connsiteX11" fmla="*/ 47149 w 209550"/>
                <a:gd name="connsiteY11" fmla="*/ 8139 h 171450"/>
                <a:gd name="connsiteX12" fmla="*/ 7144 w 209550"/>
                <a:gd name="connsiteY12" fmla="*/ 40524 h 171450"/>
                <a:gd name="connsiteX13" fmla="*/ 87154 w 209550"/>
                <a:gd name="connsiteY13" fmla="*/ 134821 h 171450"/>
                <a:gd name="connsiteX14" fmla="*/ 107156 w 209550"/>
                <a:gd name="connsiteY14" fmla="*/ 114819 h 171450"/>
                <a:gd name="connsiteX15" fmla="*/ 127159 w 209550"/>
                <a:gd name="connsiteY15" fmla="*/ 134821 h 171450"/>
                <a:gd name="connsiteX16" fmla="*/ 107156 w 209550"/>
                <a:gd name="connsiteY16" fmla="*/ 154824 h 171450"/>
                <a:gd name="connsiteX17" fmla="*/ 87154 w 209550"/>
                <a:gd name="connsiteY17" fmla="*/ 134821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7144" y="40524"/>
                  </a:moveTo>
                  <a:lnTo>
                    <a:pt x="7144" y="69099"/>
                  </a:lnTo>
                  <a:cubicBezTo>
                    <a:pt x="7144" y="126249"/>
                    <a:pt x="56674" y="171969"/>
                    <a:pt x="114776" y="167206"/>
                  </a:cubicBezTo>
                  <a:cubicBezTo>
                    <a:pt x="165259" y="162444"/>
                    <a:pt x="203359" y="117676"/>
                    <a:pt x="203359" y="66241"/>
                  </a:cubicBezTo>
                  <a:lnTo>
                    <a:pt x="203359" y="42429"/>
                  </a:lnTo>
                  <a:cubicBezTo>
                    <a:pt x="203359" y="24331"/>
                    <a:pt x="190024" y="8139"/>
                    <a:pt x="170974" y="7186"/>
                  </a:cubicBezTo>
                  <a:cubicBezTo>
                    <a:pt x="151924" y="6234"/>
                    <a:pt x="135731" y="21474"/>
                    <a:pt x="135731" y="40524"/>
                  </a:cubicBezTo>
                  <a:lnTo>
                    <a:pt x="135731" y="68146"/>
                  </a:lnTo>
                  <a:cubicBezTo>
                    <a:pt x="135731" y="83386"/>
                    <a:pt x="126206" y="96721"/>
                    <a:pt x="110966" y="99579"/>
                  </a:cubicBezTo>
                  <a:cubicBezTo>
                    <a:pt x="91916" y="103389"/>
                    <a:pt x="74771" y="88149"/>
                    <a:pt x="74771" y="70051"/>
                  </a:cubicBezTo>
                  <a:lnTo>
                    <a:pt x="74771" y="43381"/>
                  </a:lnTo>
                  <a:cubicBezTo>
                    <a:pt x="74771" y="26236"/>
                    <a:pt x="63341" y="10996"/>
                    <a:pt x="47149" y="8139"/>
                  </a:cubicBezTo>
                  <a:cubicBezTo>
                    <a:pt x="26194" y="3376"/>
                    <a:pt x="7144" y="19569"/>
                    <a:pt x="7144" y="40524"/>
                  </a:cubicBezTo>
                  <a:close/>
                  <a:moveTo>
                    <a:pt x="87154" y="134821"/>
                  </a:moveTo>
                  <a:cubicBezTo>
                    <a:pt x="87154" y="123391"/>
                    <a:pt x="96679" y="114819"/>
                    <a:pt x="107156" y="114819"/>
                  </a:cubicBezTo>
                  <a:cubicBezTo>
                    <a:pt x="117634" y="114819"/>
                    <a:pt x="127159" y="124344"/>
                    <a:pt x="127159" y="134821"/>
                  </a:cubicBezTo>
                  <a:cubicBezTo>
                    <a:pt x="127159" y="146251"/>
                    <a:pt x="117634" y="154824"/>
                    <a:pt x="107156" y="154824"/>
                  </a:cubicBezTo>
                  <a:cubicBezTo>
                    <a:pt x="96679" y="154824"/>
                    <a:pt x="87154" y="146251"/>
                    <a:pt x="87154" y="13482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C7FEAB0-01AF-4BB5-B68D-C312D06F6193}"/>
                </a:ext>
              </a:extLst>
            </p:cNvPr>
            <p:cNvSpPr/>
            <p:nvPr/>
          </p:nvSpPr>
          <p:spPr>
            <a:xfrm>
              <a:off x="6213633" y="3518058"/>
              <a:ext cx="228600" cy="228600"/>
            </a:xfrm>
            <a:custGeom>
              <a:avLst/>
              <a:gdLst>
                <a:gd name="connsiteX0" fmla="*/ 7144 w 228600"/>
                <a:gd name="connsiteY0" fmla="*/ 114776 h 228600"/>
                <a:gd name="connsiteX1" fmla="*/ 114776 w 228600"/>
                <a:gd name="connsiteY1" fmla="*/ 222409 h 228600"/>
                <a:gd name="connsiteX2" fmla="*/ 222409 w 228600"/>
                <a:gd name="connsiteY2" fmla="*/ 114776 h 228600"/>
                <a:gd name="connsiteX3" fmla="*/ 114776 w 228600"/>
                <a:gd name="connsiteY3" fmla="*/ 7144 h 228600"/>
                <a:gd name="connsiteX4" fmla="*/ 7144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7144" y="114776"/>
                  </a:moveTo>
                  <a:cubicBezTo>
                    <a:pt x="7144" y="173831"/>
                    <a:pt x="55721" y="222409"/>
                    <a:pt x="114776" y="222409"/>
                  </a:cubicBezTo>
                  <a:cubicBezTo>
                    <a:pt x="173831" y="222409"/>
                    <a:pt x="222409" y="173831"/>
                    <a:pt x="222409" y="114776"/>
                  </a:cubicBezTo>
                  <a:cubicBezTo>
                    <a:pt x="222409" y="55721"/>
                    <a:pt x="173831" y="7144"/>
                    <a:pt x="114776" y="7144"/>
                  </a:cubicBezTo>
                  <a:cubicBezTo>
                    <a:pt x="54769" y="7144"/>
                    <a:pt x="7144" y="54769"/>
                    <a:pt x="7144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00F6227-1FD1-49E1-BC0D-7F773CAFA52B}"/>
                </a:ext>
              </a:extLst>
            </p:cNvPr>
            <p:cNvSpPr/>
            <p:nvPr/>
          </p:nvSpPr>
          <p:spPr>
            <a:xfrm>
              <a:off x="5699283" y="3522821"/>
              <a:ext cx="228600" cy="228600"/>
            </a:xfrm>
            <a:custGeom>
              <a:avLst/>
              <a:gdLst>
                <a:gd name="connsiteX0" fmla="*/ 222409 w 228600"/>
                <a:gd name="connsiteY0" fmla="*/ 114776 h 228600"/>
                <a:gd name="connsiteX1" fmla="*/ 114776 w 228600"/>
                <a:gd name="connsiteY1" fmla="*/ 222409 h 228600"/>
                <a:gd name="connsiteX2" fmla="*/ 7144 w 228600"/>
                <a:gd name="connsiteY2" fmla="*/ 114776 h 228600"/>
                <a:gd name="connsiteX3" fmla="*/ 114776 w 228600"/>
                <a:gd name="connsiteY3" fmla="*/ 7144 h 228600"/>
                <a:gd name="connsiteX4" fmla="*/ 222409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222409" y="114776"/>
                  </a:moveTo>
                  <a:cubicBezTo>
                    <a:pt x="222409" y="173831"/>
                    <a:pt x="173831" y="222409"/>
                    <a:pt x="114776" y="222409"/>
                  </a:cubicBezTo>
                  <a:cubicBezTo>
                    <a:pt x="55721" y="222409"/>
                    <a:pt x="7144" y="173831"/>
                    <a:pt x="7144" y="114776"/>
                  </a:cubicBezTo>
                  <a:cubicBezTo>
                    <a:pt x="7144" y="55721"/>
                    <a:pt x="55721" y="7144"/>
                    <a:pt x="114776" y="7144"/>
                  </a:cubicBezTo>
                  <a:cubicBezTo>
                    <a:pt x="174784" y="7144"/>
                    <a:pt x="222409" y="54769"/>
                    <a:pt x="222409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53492B7-4E2F-44BE-BED4-66FBF7CB9E5B}"/>
                </a:ext>
              </a:extLst>
            </p:cNvPr>
            <p:cNvSpPr/>
            <p:nvPr/>
          </p:nvSpPr>
          <p:spPr>
            <a:xfrm>
              <a:off x="5790723" y="3423761"/>
              <a:ext cx="561975" cy="504825"/>
            </a:xfrm>
            <a:custGeom>
              <a:avLst/>
              <a:gdLst>
                <a:gd name="connsiteX0" fmla="*/ 381476 w 561975"/>
                <a:gd name="connsiteY0" fmla="*/ 7144 h 504825"/>
                <a:gd name="connsiteX1" fmla="*/ 381476 w 561975"/>
                <a:gd name="connsiteY1" fmla="*/ 7144 h 504825"/>
                <a:gd name="connsiteX2" fmla="*/ 183356 w 561975"/>
                <a:gd name="connsiteY2" fmla="*/ 7144 h 504825"/>
                <a:gd name="connsiteX3" fmla="*/ 183356 w 561975"/>
                <a:gd name="connsiteY3" fmla="*/ 7144 h 504825"/>
                <a:gd name="connsiteX4" fmla="*/ 7144 w 561975"/>
                <a:gd name="connsiteY4" fmla="*/ 255746 h 504825"/>
                <a:gd name="connsiteX5" fmla="*/ 7144 w 561975"/>
                <a:gd name="connsiteY5" fmla="*/ 504349 h 504825"/>
                <a:gd name="connsiteX6" fmla="*/ 200501 w 561975"/>
                <a:gd name="connsiteY6" fmla="*/ 504349 h 504825"/>
                <a:gd name="connsiteX7" fmla="*/ 363379 w 561975"/>
                <a:gd name="connsiteY7" fmla="*/ 504349 h 504825"/>
                <a:gd name="connsiteX8" fmla="*/ 557689 w 561975"/>
                <a:gd name="connsiteY8" fmla="*/ 504349 h 504825"/>
                <a:gd name="connsiteX9" fmla="*/ 557689 w 561975"/>
                <a:gd name="connsiteY9" fmla="*/ 255746 h 504825"/>
                <a:gd name="connsiteX10" fmla="*/ 381476 w 561975"/>
                <a:gd name="connsiteY10" fmla="*/ 7144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81476" y="7144"/>
                  </a:moveTo>
                  <a:lnTo>
                    <a:pt x="381476" y="7144"/>
                  </a:lnTo>
                  <a:lnTo>
                    <a:pt x="183356" y="7144"/>
                  </a:lnTo>
                  <a:lnTo>
                    <a:pt x="183356" y="7144"/>
                  </a:lnTo>
                  <a:cubicBezTo>
                    <a:pt x="86201" y="9049"/>
                    <a:pt x="7144" y="119539"/>
                    <a:pt x="7144" y="255746"/>
                  </a:cubicBezTo>
                  <a:lnTo>
                    <a:pt x="7144" y="504349"/>
                  </a:lnTo>
                  <a:lnTo>
                    <a:pt x="200501" y="504349"/>
                  </a:lnTo>
                  <a:lnTo>
                    <a:pt x="363379" y="504349"/>
                  </a:lnTo>
                  <a:lnTo>
                    <a:pt x="557689" y="504349"/>
                  </a:lnTo>
                  <a:lnTo>
                    <a:pt x="557689" y="255746"/>
                  </a:lnTo>
                  <a:cubicBezTo>
                    <a:pt x="557689" y="119539"/>
                    <a:pt x="478631" y="9049"/>
                    <a:pt x="381476" y="7144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4536104-7164-4358-9D90-8A4E16515F29}"/>
                </a:ext>
              </a:extLst>
            </p:cNvPr>
            <p:cNvSpPr/>
            <p:nvPr/>
          </p:nvSpPr>
          <p:spPr>
            <a:xfrm>
              <a:off x="5790723" y="3661886"/>
              <a:ext cx="561975" cy="504825"/>
            </a:xfrm>
            <a:custGeom>
              <a:avLst/>
              <a:gdLst>
                <a:gd name="connsiteX0" fmla="*/ 352901 w 561975"/>
                <a:gd name="connsiteY0" fmla="*/ 504349 h 504825"/>
                <a:gd name="connsiteX1" fmla="*/ 381476 w 561975"/>
                <a:gd name="connsiteY1" fmla="*/ 504349 h 504825"/>
                <a:gd name="connsiteX2" fmla="*/ 221456 w 561975"/>
                <a:gd name="connsiteY2" fmla="*/ 504349 h 504825"/>
                <a:gd name="connsiteX3" fmla="*/ 211931 w 561975"/>
                <a:gd name="connsiteY3" fmla="*/ 504349 h 504825"/>
                <a:gd name="connsiteX4" fmla="*/ 7144 w 561975"/>
                <a:gd name="connsiteY4" fmla="*/ 255746 h 504825"/>
                <a:gd name="connsiteX5" fmla="*/ 7144 w 561975"/>
                <a:gd name="connsiteY5" fmla="*/ 7144 h 504825"/>
                <a:gd name="connsiteX6" fmla="*/ 200501 w 561975"/>
                <a:gd name="connsiteY6" fmla="*/ 7144 h 504825"/>
                <a:gd name="connsiteX7" fmla="*/ 363379 w 561975"/>
                <a:gd name="connsiteY7" fmla="*/ 7144 h 504825"/>
                <a:gd name="connsiteX8" fmla="*/ 557689 w 561975"/>
                <a:gd name="connsiteY8" fmla="*/ 7144 h 504825"/>
                <a:gd name="connsiteX9" fmla="*/ 557689 w 561975"/>
                <a:gd name="connsiteY9" fmla="*/ 255746 h 504825"/>
                <a:gd name="connsiteX10" fmla="*/ 352901 w 561975"/>
                <a:gd name="connsiteY10" fmla="*/ 504349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52901" y="504349"/>
                  </a:moveTo>
                  <a:lnTo>
                    <a:pt x="381476" y="504349"/>
                  </a:lnTo>
                  <a:lnTo>
                    <a:pt x="221456" y="504349"/>
                  </a:lnTo>
                  <a:lnTo>
                    <a:pt x="211931" y="504349"/>
                  </a:lnTo>
                  <a:cubicBezTo>
                    <a:pt x="114776" y="502444"/>
                    <a:pt x="7144" y="391954"/>
                    <a:pt x="7144" y="255746"/>
                  </a:cubicBezTo>
                  <a:lnTo>
                    <a:pt x="7144" y="7144"/>
                  </a:lnTo>
                  <a:lnTo>
                    <a:pt x="200501" y="7144"/>
                  </a:lnTo>
                  <a:lnTo>
                    <a:pt x="363379" y="7144"/>
                  </a:lnTo>
                  <a:lnTo>
                    <a:pt x="557689" y="7144"/>
                  </a:lnTo>
                  <a:lnTo>
                    <a:pt x="557689" y="255746"/>
                  </a:lnTo>
                  <a:cubicBezTo>
                    <a:pt x="557689" y="391954"/>
                    <a:pt x="450056" y="502444"/>
                    <a:pt x="352901" y="50434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AB1D94-074A-4C6B-93C2-777DAD2C5FEA}"/>
                </a:ext>
              </a:extLst>
            </p:cNvPr>
            <p:cNvSpPr/>
            <p:nvPr/>
          </p:nvSpPr>
          <p:spPr>
            <a:xfrm>
              <a:off x="631174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D9FCD37-8F8E-4B06-A3A4-7C68D84421DD}"/>
                </a:ext>
              </a:extLst>
            </p:cNvPr>
            <p:cNvSpPr/>
            <p:nvPr/>
          </p:nvSpPr>
          <p:spPr>
            <a:xfrm>
              <a:off x="567928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D9526B5-9BE8-4E09-A91A-B72E56E25927}"/>
                </a:ext>
              </a:extLst>
            </p:cNvPr>
            <p:cNvSpPr/>
            <p:nvPr/>
          </p:nvSpPr>
          <p:spPr>
            <a:xfrm>
              <a:off x="5749766" y="2922746"/>
              <a:ext cx="638175" cy="466725"/>
            </a:xfrm>
            <a:custGeom>
              <a:avLst/>
              <a:gdLst>
                <a:gd name="connsiteX0" fmla="*/ 639604 w 638175"/>
                <a:gd name="connsiteY0" fmla="*/ 273844 h 466725"/>
                <a:gd name="connsiteX1" fmla="*/ 451009 w 638175"/>
                <a:gd name="connsiteY1" fmla="*/ 462439 h 466725"/>
                <a:gd name="connsiteX2" fmla="*/ 195739 w 638175"/>
                <a:gd name="connsiteY2" fmla="*/ 462439 h 466725"/>
                <a:gd name="connsiteX3" fmla="*/ 7144 w 638175"/>
                <a:gd name="connsiteY3" fmla="*/ 273844 h 466725"/>
                <a:gd name="connsiteX4" fmla="*/ 7144 w 638175"/>
                <a:gd name="connsiteY4" fmla="*/ 195739 h 466725"/>
                <a:gd name="connsiteX5" fmla="*/ 195739 w 638175"/>
                <a:gd name="connsiteY5" fmla="*/ 7144 h 466725"/>
                <a:gd name="connsiteX6" fmla="*/ 451009 w 638175"/>
                <a:gd name="connsiteY6" fmla="*/ 7144 h 466725"/>
                <a:gd name="connsiteX7" fmla="*/ 639604 w 638175"/>
                <a:gd name="connsiteY7" fmla="*/ 195739 h 466725"/>
                <a:gd name="connsiteX8" fmla="*/ 639604 w 638175"/>
                <a:gd name="connsiteY8" fmla="*/ 273844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175" h="466725">
                  <a:moveTo>
                    <a:pt x="639604" y="273844"/>
                  </a:moveTo>
                  <a:cubicBezTo>
                    <a:pt x="639604" y="377666"/>
                    <a:pt x="554831" y="462439"/>
                    <a:pt x="451009" y="462439"/>
                  </a:cubicBezTo>
                  <a:lnTo>
                    <a:pt x="195739" y="462439"/>
                  </a:lnTo>
                  <a:cubicBezTo>
                    <a:pt x="91916" y="462439"/>
                    <a:pt x="7144" y="377666"/>
                    <a:pt x="7144" y="273844"/>
                  </a:cubicBezTo>
                  <a:lnTo>
                    <a:pt x="7144" y="195739"/>
                  </a:lnTo>
                  <a:cubicBezTo>
                    <a:pt x="7144" y="91916"/>
                    <a:pt x="91916" y="7144"/>
                    <a:pt x="195739" y="7144"/>
                  </a:cubicBezTo>
                  <a:lnTo>
                    <a:pt x="451009" y="7144"/>
                  </a:lnTo>
                  <a:cubicBezTo>
                    <a:pt x="554831" y="7144"/>
                    <a:pt x="639604" y="91916"/>
                    <a:pt x="639604" y="195739"/>
                  </a:cubicBezTo>
                  <a:lnTo>
                    <a:pt x="639604" y="27384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E6E10C0-13B9-41B9-B50A-27F0F16144EC}"/>
                </a:ext>
              </a:extLst>
            </p:cNvPr>
            <p:cNvSpPr/>
            <p:nvPr/>
          </p:nvSpPr>
          <p:spPr>
            <a:xfrm>
              <a:off x="5949791" y="2833211"/>
              <a:ext cx="228600" cy="95250"/>
            </a:xfrm>
            <a:custGeom>
              <a:avLst/>
              <a:gdLst>
                <a:gd name="connsiteX0" fmla="*/ 191929 w 228600"/>
                <a:gd name="connsiteY0" fmla="*/ 7144 h 95250"/>
                <a:gd name="connsiteX1" fmla="*/ 43339 w 228600"/>
                <a:gd name="connsiteY1" fmla="*/ 7144 h 95250"/>
                <a:gd name="connsiteX2" fmla="*/ 7144 w 228600"/>
                <a:gd name="connsiteY2" fmla="*/ 51911 h 95250"/>
                <a:gd name="connsiteX3" fmla="*/ 43339 w 228600"/>
                <a:gd name="connsiteY3" fmla="*/ 96679 h 95250"/>
                <a:gd name="connsiteX4" fmla="*/ 191929 w 228600"/>
                <a:gd name="connsiteY4" fmla="*/ 96679 h 95250"/>
                <a:gd name="connsiteX5" fmla="*/ 228124 w 228600"/>
                <a:gd name="connsiteY5" fmla="*/ 51911 h 95250"/>
                <a:gd name="connsiteX6" fmla="*/ 191929 w 228600"/>
                <a:gd name="connsiteY6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00" h="95250">
                  <a:moveTo>
                    <a:pt x="191929" y="7144"/>
                  </a:moveTo>
                  <a:lnTo>
                    <a:pt x="43339" y="7144"/>
                  </a:lnTo>
                  <a:cubicBezTo>
                    <a:pt x="23336" y="7144"/>
                    <a:pt x="7144" y="27146"/>
                    <a:pt x="7144" y="51911"/>
                  </a:cubicBezTo>
                  <a:cubicBezTo>
                    <a:pt x="7144" y="76676"/>
                    <a:pt x="23336" y="96679"/>
                    <a:pt x="43339" y="96679"/>
                  </a:cubicBezTo>
                  <a:lnTo>
                    <a:pt x="191929" y="96679"/>
                  </a:lnTo>
                  <a:cubicBezTo>
                    <a:pt x="211931" y="96679"/>
                    <a:pt x="228124" y="76676"/>
                    <a:pt x="228124" y="51911"/>
                  </a:cubicBezTo>
                  <a:cubicBezTo>
                    <a:pt x="228124" y="27146"/>
                    <a:pt x="211931" y="7144"/>
                    <a:pt x="191929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1AE99C5-BD87-45B9-9CB8-68ECDF4356F9}"/>
                </a:ext>
              </a:extLst>
            </p:cNvPr>
            <p:cNvSpPr/>
            <p:nvPr/>
          </p:nvSpPr>
          <p:spPr>
            <a:xfrm>
              <a:off x="6037355" y="2683668"/>
              <a:ext cx="57150" cy="190500"/>
            </a:xfrm>
            <a:custGeom>
              <a:avLst/>
              <a:gdLst>
                <a:gd name="connsiteX0" fmla="*/ 21497 w 57150"/>
                <a:gd name="connsiteY0" fmla="*/ 35719 h 190500"/>
                <a:gd name="connsiteX1" fmla="*/ 7209 w 57150"/>
                <a:gd name="connsiteY1" fmla="*/ 158591 h 190500"/>
                <a:gd name="connsiteX2" fmla="*/ 28164 w 57150"/>
                <a:gd name="connsiteY2" fmla="*/ 189071 h 190500"/>
                <a:gd name="connsiteX3" fmla="*/ 50072 w 57150"/>
                <a:gd name="connsiteY3" fmla="*/ 159544 h 190500"/>
                <a:gd name="connsiteX4" fmla="*/ 43404 w 57150"/>
                <a:gd name="connsiteY4" fmla="*/ 37624 h 190500"/>
                <a:gd name="connsiteX5" fmla="*/ 33879 w 57150"/>
                <a:gd name="connsiteY5" fmla="*/ 7144 h 190500"/>
                <a:gd name="connsiteX6" fmla="*/ 21497 w 57150"/>
                <a:gd name="connsiteY6" fmla="*/ 3571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190500">
                  <a:moveTo>
                    <a:pt x="21497" y="35719"/>
                  </a:moveTo>
                  <a:lnTo>
                    <a:pt x="7209" y="158591"/>
                  </a:lnTo>
                  <a:cubicBezTo>
                    <a:pt x="6257" y="174784"/>
                    <a:pt x="15782" y="189071"/>
                    <a:pt x="28164" y="189071"/>
                  </a:cubicBezTo>
                  <a:cubicBezTo>
                    <a:pt x="39594" y="189071"/>
                    <a:pt x="50072" y="176689"/>
                    <a:pt x="50072" y="159544"/>
                  </a:cubicBezTo>
                  <a:lnTo>
                    <a:pt x="43404" y="37624"/>
                  </a:lnTo>
                  <a:cubicBezTo>
                    <a:pt x="44357" y="21431"/>
                    <a:pt x="45309" y="7144"/>
                    <a:pt x="33879" y="7144"/>
                  </a:cubicBezTo>
                  <a:cubicBezTo>
                    <a:pt x="21497" y="7144"/>
                    <a:pt x="22449" y="19526"/>
                    <a:pt x="21497" y="3571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325DCB3-D5B0-4BC1-B216-EBDAD79759CB}"/>
                </a:ext>
              </a:extLst>
            </p:cNvPr>
            <p:cNvSpPr/>
            <p:nvPr/>
          </p:nvSpPr>
          <p:spPr>
            <a:xfrm>
              <a:off x="597550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CFB5E71-AD5B-4955-9ABD-C527A3BC5124}"/>
                </a:ext>
              </a:extLst>
            </p:cNvPr>
            <p:cNvSpPr/>
            <p:nvPr/>
          </p:nvSpPr>
          <p:spPr>
            <a:xfrm>
              <a:off x="6029801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9B7EB1D-CDB7-4B0F-959B-463731427B20}"/>
                </a:ext>
              </a:extLst>
            </p:cNvPr>
            <p:cNvSpPr/>
            <p:nvPr/>
          </p:nvSpPr>
          <p:spPr>
            <a:xfrm>
              <a:off x="6081236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FD3780D-7D85-4A55-9081-7CAA313564B1}"/>
                </a:ext>
              </a:extLst>
            </p:cNvPr>
            <p:cNvSpPr/>
            <p:nvPr/>
          </p:nvSpPr>
          <p:spPr>
            <a:xfrm>
              <a:off x="613552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9A00F5A-29BF-4BE8-9981-002BC0FA48C8}"/>
                </a:ext>
              </a:extLst>
            </p:cNvPr>
            <p:cNvSpPr/>
            <p:nvPr/>
          </p:nvSpPr>
          <p:spPr>
            <a:xfrm>
              <a:off x="5829776" y="3046571"/>
              <a:ext cx="485775" cy="161925"/>
            </a:xfrm>
            <a:custGeom>
              <a:avLst/>
              <a:gdLst>
                <a:gd name="connsiteX0" fmla="*/ 401479 w 485775"/>
                <a:gd name="connsiteY0" fmla="*/ 7144 h 161925"/>
                <a:gd name="connsiteX1" fmla="*/ 84296 w 485775"/>
                <a:gd name="connsiteY1" fmla="*/ 7144 h 161925"/>
                <a:gd name="connsiteX2" fmla="*/ 7144 w 485775"/>
                <a:gd name="connsiteY2" fmla="*/ 84296 h 161925"/>
                <a:gd name="connsiteX3" fmla="*/ 84296 w 485775"/>
                <a:gd name="connsiteY3" fmla="*/ 161449 h 161925"/>
                <a:gd name="connsiteX4" fmla="*/ 401479 w 485775"/>
                <a:gd name="connsiteY4" fmla="*/ 161449 h 161925"/>
                <a:gd name="connsiteX5" fmla="*/ 478631 w 485775"/>
                <a:gd name="connsiteY5" fmla="*/ 84296 h 161925"/>
                <a:gd name="connsiteX6" fmla="*/ 401479 w 485775"/>
                <a:gd name="connsiteY6" fmla="*/ 714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5775" h="161925">
                  <a:moveTo>
                    <a:pt x="401479" y="7144"/>
                  </a:moveTo>
                  <a:lnTo>
                    <a:pt x="84296" y="7144"/>
                  </a:lnTo>
                  <a:cubicBezTo>
                    <a:pt x="41434" y="7144"/>
                    <a:pt x="7144" y="41434"/>
                    <a:pt x="7144" y="84296"/>
                  </a:cubicBezTo>
                  <a:cubicBezTo>
                    <a:pt x="7144" y="127159"/>
                    <a:pt x="41434" y="161449"/>
                    <a:pt x="84296" y="161449"/>
                  </a:cubicBezTo>
                  <a:lnTo>
                    <a:pt x="401479" y="161449"/>
                  </a:lnTo>
                  <a:cubicBezTo>
                    <a:pt x="444341" y="161449"/>
                    <a:pt x="478631" y="127159"/>
                    <a:pt x="478631" y="84296"/>
                  </a:cubicBezTo>
                  <a:cubicBezTo>
                    <a:pt x="478631" y="41434"/>
                    <a:pt x="444341" y="7144"/>
                    <a:pt x="401479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025F13D-DA21-40A9-8EC5-76362F59C6F9}"/>
                </a:ext>
              </a:extLst>
            </p:cNvPr>
            <p:cNvSpPr/>
            <p:nvPr/>
          </p:nvSpPr>
          <p:spPr>
            <a:xfrm>
              <a:off x="5923121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7D241EF-D072-477B-847D-B9D7812A2062}"/>
                </a:ext>
              </a:extLst>
            </p:cNvPr>
            <p:cNvSpPr/>
            <p:nvPr/>
          </p:nvSpPr>
          <p:spPr>
            <a:xfrm>
              <a:off x="6164103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AD90D11-4718-49AA-A45E-BB32DCB8285E}"/>
                </a:ext>
              </a:extLst>
            </p:cNvPr>
            <p:cNvSpPr/>
            <p:nvPr/>
          </p:nvSpPr>
          <p:spPr>
            <a:xfrm>
              <a:off x="5936456" y="3367563"/>
              <a:ext cx="276225" cy="66675"/>
            </a:xfrm>
            <a:custGeom>
              <a:avLst/>
              <a:gdLst>
                <a:gd name="connsiteX0" fmla="*/ 273844 w 276225"/>
                <a:gd name="connsiteY0" fmla="*/ 35719 h 66675"/>
                <a:gd name="connsiteX1" fmla="*/ 245269 w 276225"/>
                <a:gd name="connsiteY1" fmla="*/ 64294 h 66675"/>
                <a:gd name="connsiteX2" fmla="*/ 35719 w 276225"/>
                <a:gd name="connsiteY2" fmla="*/ 64294 h 66675"/>
                <a:gd name="connsiteX3" fmla="*/ 7144 w 276225"/>
                <a:gd name="connsiteY3" fmla="*/ 35719 h 66675"/>
                <a:gd name="connsiteX4" fmla="*/ 7144 w 276225"/>
                <a:gd name="connsiteY4" fmla="*/ 35719 h 66675"/>
                <a:gd name="connsiteX5" fmla="*/ 35719 w 276225"/>
                <a:gd name="connsiteY5" fmla="*/ 7144 h 66675"/>
                <a:gd name="connsiteX6" fmla="*/ 245269 w 276225"/>
                <a:gd name="connsiteY6" fmla="*/ 7144 h 66675"/>
                <a:gd name="connsiteX7" fmla="*/ 273844 w 276225"/>
                <a:gd name="connsiteY7" fmla="*/ 35719 h 66675"/>
                <a:gd name="connsiteX8" fmla="*/ 273844 w 276225"/>
                <a:gd name="connsiteY8" fmla="*/ 3571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66675">
                  <a:moveTo>
                    <a:pt x="273844" y="35719"/>
                  </a:moveTo>
                  <a:cubicBezTo>
                    <a:pt x="273844" y="50959"/>
                    <a:pt x="261461" y="64294"/>
                    <a:pt x="245269" y="64294"/>
                  </a:cubicBezTo>
                  <a:lnTo>
                    <a:pt x="35719" y="64294"/>
                  </a:lnTo>
                  <a:cubicBezTo>
                    <a:pt x="20479" y="64294"/>
                    <a:pt x="7144" y="51911"/>
                    <a:pt x="7144" y="35719"/>
                  </a:cubicBezTo>
                  <a:lnTo>
                    <a:pt x="7144" y="35719"/>
                  </a:lnTo>
                  <a:cubicBezTo>
                    <a:pt x="7144" y="20479"/>
                    <a:pt x="19526" y="7144"/>
                    <a:pt x="35719" y="7144"/>
                  </a:cubicBezTo>
                  <a:lnTo>
                    <a:pt x="245269" y="7144"/>
                  </a:lnTo>
                  <a:cubicBezTo>
                    <a:pt x="260509" y="7144"/>
                    <a:pt x="273844" y="19526"/>
                    <a:pt x="273844" y="35719"/>
                  </a:cubicBezTo>
                  <a:lnTo>
                    <a:pt x="273844" y="35719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E17D256-B342-4E37-9406-2AA05E8DA6E7}"/>
                </a:ext>
              </a:extLst>
            </p:cNvPr>
            <p:cNvSpPr/>
            <p:nvPr/>
          </p:nvSpPr>
          <p:spPr>
            <a:xfrm>
              <a:off x="5853588" y="3629501"/>
              <a:ext cx="438150" cy="304800"/>
            </a:xfrm>
            <a:custGeom>
              <a:avLst/>
              <a:gdLst>
                <a:gd name="connsiteX0" fmla="*/ 392906 w 438150"/>
                <a:gd name="connsiteY0" fmla="*/ 298609 h 304800"/>
                <a:gd name="connsiteX1" fmla="*/ 48101 w 438150"/>
                <a:gd name="connsiteY1" fmla="*/ 298609 h 304800"/>
                <a:gd name="connsiteX2" fmla="*/ 7144 w 438150"/>
                <a:gd name="connsiteY2" fmla="*/ 257651 h 304800"/>
                <a:gd name="connsiteX3" fmla="*/ 7144 w 438150"/>
                <a:gd name="connsiteY3" fmla="*/ 48101 h 304800"/>
                <a:gd name="connsiteX4" fmla="*/ 48101 w 438150"/>
                <a:gd name="connsiteY4" fmla="*/ 7144 h 304800"/>
                <a:gd name="connsiteX5" fmla="*/ 393859 w 438150"/>
                <a:gd name="connsiteY5" fmla="*/ 7144 h 304800"/>
                <a:gd name="connsiteX6" fmla="*/ 434816 w 438150"/>
                <a:gd name="connsiteY6" fmla="*/ 48101 h 304800"/>
                <a:gd name="connsiteX7" fmla="*/ 434816 w 438150"/>
                <a:gd name="connsiteY7" fmla="*/ 257651 h 304800"/>
                <a:gd name="connsiteX8" fmla="*/ 392906 w 438150"/>
                <a:gd name="connsiteY8" fmla="*/ 29860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8150" h="304800">
                  <a:moveTo>
                    <a:pt x="392906" y="298609"/>
                  </a:moveTo>
                  <a:lnTo>
                    <a:pt x="48101" y="298609"/>
                  </a:lnTo>
                  <a:cubicBezTo>
                    <a:pt x="26194" y="298609"/>
                    <a:pt x="7144" y="280511"/>
                    <a:pt x="7144" y="257651"/>
                  </a:cubicBezTo>
                  <a:lnTo>
                    <a:pt x="7144" y="48101"/>
                  </a:lnTo>
                  <a:cubicBezTo>
                    <a:pt x="7144" y="26194"/>
                    <a:pt x="25241" y="7144"/>
                    <a:pt x="48101" y="7144"/>
                  </a:cubicBezTo>
                  <a:lnTo>
                    <a:pt x="393859" y="7144"/>
                  </a:lnTo>
                  <a:cubicBezTo>
                    <a:pt x="415766" y="7144"/>
                    <a:pt x="434816" y="25241"/>
                    <a:pt x="434816" y="48101"/>
                  </a:cubicBezTo>
                  <a:lnTo>
                    <a:pt x="434816" y="257651"/>
                  </a:lnTo>
                  <a:cubicBezTo>
                    <a:pt x="433864" y="280511"/>
                    <a:pt x="414814" y="298609"/>
                    <a:pt x="392906" y="29860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4" name="Freeform 14">
            <a:extLst>
              <a:ext uri="{FF2B5EF4-FFF2-40B4-BE49-F238E27FC236}">
                <a16:creationId xmlns:a16="http://schemas.microsoft.com/office/drawing/2014/main" id="{2E11B857-74CB-4115-9CDF-C2D1BCC2F6A5}"/>
              </a:ext>
            </a:extLst>
          </p:cNvPr>
          <p:cNvSpPr/>
          <p:nvPr/>
        </p:nvSpPr>
        <p:spPr>
          <a:xfrm flipV="1">
            <a:off x="1697305" y="2044925"/>
            <a:ext cx="2812211" cy="940280"/>
          </a:xfrm>
          <a:custGeom>
            <a:avLst/>
            <a:gdLst>
              <a:gd name="connsiteX0" fmla="*/ 2812211 w 2812211"/>
              <a:gd name="connsiteY0" fmla="*/ 0 h 940280"/>
              <a:gd name="connsiteX1" fmla="*/ 1949570 w 2812211"/>
              <a:gd name="connsiteY1" fmla="*/ 940280 h 940280"/>
              <a:gd name="connsiteX2" fmla="*/ 0 w 2812211"/>
              <a:gd name="connsiteY2" fmla="*/ 940280 h 94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211" h="940280">
                <a:moveTo>
                  <a:pt x="2812211" y="0"/>
                </a:moveTo>
                <a:lnTo>
                  <a:pt x="1949570" y="940280"/>
                </a:lnTo>
                <a:lnTo>
                  <a:pt x="0" y="940280"/>
                </a:lnTo>
              </a:path>
            </a:pathLst>
          </a:cu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5" name="Freeform 13">
            <a:extLst>
              <a:ext uri="{FF2B5EF4-FFF2-40B4-BE49-F238E27FC236}">
                <a16:creationId xmlns:a16="http://schemas.microsoft.com/office/drawing/2014/main" id="{D20AA7F7-2723-4B5C-B109-F66EC3D7DE60}"/>
              </a:ext>
            </a:extLst>
          </p:cNvPr>
          <p:cNvSpPr/>
          <p:nvPr/>
        </p:nvSpPr>
        <p:spPr>
          <a:xfrm flipV="1">
            <a:off x="7826612" y="5082010"/>
            <a:ext cx="2631058" cy="936000"/>
          </a:xfrm>
          <a:custGeom>
            <a:avLst/>
            <a:gdLst>
              <a:gd name="connsiteX0" fmla="*/ 0 w 2631057"/>
              <a:gd name="connsiteY0" fmla="*/ 793631 h 793631"/>
              <a:gd name="connsiteX1" fmla="*/ 603849 w 2631057"/>
              <a:gd name="connsiteY1" fmla="*/ 0 h 793631"/>
              <a:gd name="connsiteX2" fmla="*/ 2631057 w 2631057"/>
              <a:gd name="connsiteY2" fmla="*/ 0 h 79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1057" h="793631">
                <a:moveTo>
                  <a:pt x="0" y="793631"/>
                </a:moveTo>
                <a:lnTo>
                  <a:pt x="603849" y="0"/>
                </a:lnTo>
                <a:lnTo>
                  <a:pt x="2631057" y="0"/>
                </a:lnTo>
              </a:path>
            </a:pathLst>
          </a:cu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BDABA86-4F6E-45D5-BEDF-A37F3F172C06}"/>
              </a:ext>
            </a:extLst>
          </p:cNvPr>
          <p:cNvGrpSpPr/>
          <p:nvPr/>
        </p:nvGrpSpPr>
        <p:grpSpPr>
          <a:xfrm>
            <a:off x="8510730" y="3768897"/>
            <a:ext cx="3234230" cy="2213868"/>
            <a:chOff x="5652121" y="1816618"/>
            <a:chExt cx="2448361" cy="2013342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62CA624-AB1F-4E16-8088-65DF56B74DFD}"/>
                </a:ext>
              </a:extLst>
            </p:cNvPr>
            <p:cNvSpPr/>
            <p:nvPr/>
          </p:nvSpPr>
          <p:spPr>
            <a:xfrm>
              <a:off x="5652121" y="2195350"/>
              <a:ext cx="2448360" cy="1634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71556" indent="-342900" defTabSz="914400">
                <a:lnSpc>
                  <a:spcPct val="90000"/>
                </a:lnSpc>
                <a:spcAft>
                  <a:spcPts val="600"/>
                </a:spcAft>
                <a:buSzPts val="1800"/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Seq2Seq Modell über RNN selbst implementiert</a:t>
              </a:r>
            </a:p>
            <a:p>
              <a:pPr marL="571556" indent="-342900" defTabSz="914400">
                <a:lnSpc>
                  <a:spcPct val="90000"/>
                </a:lnSpc>
                <a:spcAft>
                  <a:spcPts val="600"/>
                </a:spcAft>
                <a:buSzPts val="1800"/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Eigenständige Verbindung der Layer</a:t>
              </a:r>
            </a:p>
            <a:p>
              <a:pPr marL="571556" indent="-342900" defTabSz="914400">
                <a:lnSpc>
                  <a:spcPct val="90000"/>
                </a:lnSpc>
                <a:spcAft>
                  <a:spcPts val="600"/>
                </a:spcAft>
                <a:buSzPts val="1800"/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Kein lauffähiges Training möglich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C42B32B-E769-4FF0-A4C9-DF77AAEBE5CA}"/>
                </a:ext>
              </a:extLst>
            </p:cNvPr>
            <p:cNvSpPr txBox="1"/>
            <p:nvPr/>
          </p:nvSpPr>
          <p:spPr>
            <a:xfrm>
              <a:off x="5652121" y="1816618"/>
              <a:ext cx="2448361" cy="41984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Modell 0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C89D1B8-A5D0-4802-9C7F-CA654CCD2723}"/>
              </a:ext>
            </a:extLst>
          </p:cNvPr>
          <p:cNvGrpSpPr/>
          <p:nvPr/>
        </p:nvGrpSpPr>
        <p:grpSpPr>
          <a:xfrm>
            <a:off x="414885" y="2171643"/>
            <a:ext cx="3277288" cy="2717198"/>
            <a:chOff x="5652120" y="1795710"/>
            <a:chExt cx="2537517" cy="2717198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43E8C94-61F1-483B-89A7-36F68DF35AAE}"/>
                </a:ext>
              </a:extLst>
            </p:cNvPr>
            <p:cNvSpPr/>
            <p:nvPr/>
          </p:nvSpPr>
          <p:spPr>
            <a:xfrm>
              <a:off x="5652120" y="2195350"/>
              <a:ext cx="2537517" cy="2317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56" indent="-228600" defTabSz="914400">
                <a:lnSpc>
                  <a:spcPct val="90000"/>
                </a:lnSpc>
                <a:spcAft>
                  <a:spcPts val="600"/>
                </a:spcAft>
                <a:buSzPts val="1800"/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Implementiertes Seq2Seq Modell</a:t>
              </a:r>
            </a:p>
            <a:p>
              <a:pPr marL="457256" indent="-228600" defTabSz="914400">
                <a:lnSpc>
                  <a:spcPct val="90000"/>
                </a:lnSpc>
                <a:spcAft>
                  <a:spcPts val="600"/>
                </a:spcAft>
                <a:buSzPts val="1800"/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Verwendung der Seq2Seq </a:t>
              </a:r>
              <a:r>
                <a:rPr lang="de-DE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Tensorflow</a:t>
              </a:r>
              <a:endParaRPr lang="de-DE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457256" indent="-228600" defTabSz="914400">
                <a:lnSpc>
                  <a:spcPct val="90000"/>
                </a:lnSpc>
                <a:spcAft>
                  <a:spcPts val="600"/>
                </a:spcAft>
                <a:buSzPts val="1800"/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Programmierung des </a:t>
              </a:r>
              <a:br>
                <a:rPr lang="de-DE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de-DE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Pre</a:t>
              </a:r>
              <a:r>
                <a:rPr lang="de-DE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 </a:t>
              </a:r>
              <a:r>
                <a:rPr lang="de-DE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Processings</a:t>
              </a:r>
              <a:endParaRPr lang="de-DE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457256" indent="-228600" defTabSz="914400">
                <a:lnSpc>
                  <a:spcPct val="90000"/>
                </a:lnSpc>
                <a:spcAft>
                  <a:spcPts val="600"/>
                </a:spcAft>
                <a:buSzPts val="1800"/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Problem mit negativen Wahrscheinlichkeiten beim Training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0FC366F-CDC4-4B27-A518-215C6BA19ED9}"/>
                </a:ext>
              </a:extLst>
            </p:cNvPr>
            <p:cNvSpPr txBox="1"/>
            <p:nvPr/>
          </p:nvSpPr>
          <p:spPr>
            <a:xfrm>
              <a:off x="5652121" y="1795710"/>
              <a:ext cx="244836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Modell 1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3521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745705" y="2736071"/>
            <a:ext cx="5446295" cy="7868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de-DE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Das Ergebnis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22F7FB5E-89DD-0E4B-B649-62F70EBE3A58}"/>
              </a:ext>
            </a:extLst>
          </p:cNvPr>
          <p:cNvSpPr txBox="1"/>
          <p:nvPr/>
        </p:nvSpPr>
        <p:spPr>
          <a:xfrm>
            <a:off x="6785881" y="3500762"/>
            <a:ext cx="5446229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1352698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1CABBD-C85D-4441-ACAD-1C43995FF2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Training und Test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E408D44-46E1-4D07-82A0-E046816222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7266082"/>
              </p:ext>
            </p:extLst>
          </p:nvPr>
        </p:nvGraphicFramePr>
        <p:xfrm>
          <a:off x="965035" y="1506607"/>
          <a:ext cx="10261929" cy="51859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47420456-40A5-4FC3-A449-BF15EFFDB8D3}"/>
              </a:ext>
            </a:extLst>
          </p:cNvPr>
          <p:cNvSpPr>
            <a:spLocks noChangeAspect="1"/>
          </p:cNvSpPr>
          <p:nvPr/>
        </p:nvSpPr>
        <p:spPr>
          <a:xfrm>
            <a:off x="6644217" y="4802611"/>
            <a:ext cx="110596" cy="1105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4049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raphic 4">
            <a:extLst>
              <a:ext uri="{FF2B5EF4-FFF2-40B4-BE49-F238E27FC236}">
                <a16:creationId xmlns:a16="http://schemas.microsoft.com/office/drawing/2014/main" id="{A108AA84-AC61-48B6-B660-8D2FBDF61916}"/>
              </a:ext>
            </a:extLst>
          </p:cNvPr>
          <p:cNvSpPr/>
          <p:nvPr/>
        </p:nvSpPr>
        <p:spPr>
          <a:xfrm rot="19505365">
            <a:off x="7177291" y="1098565"/>
            <a:ext cx="4481901" cy="4392262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rgbClr val="8FC4EF">
              <a:alpha val="18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17554" y="444784"/>
            <a:ext cx="692376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Agenda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9" name="Graphic 421">
            <a:extLst>
              <a:ext uri="{FF2B5EF4-FFF2-40B4-BE49-F238E27FC236}">
                <a16:creationId xmlns:a16="http://schemas.microsoft.com/office/drawing/2014/main" id="{6BCD7C82-61F3-4BB0-91FA-83FBE23EC842}"/>
              </a:ext>
            </a:extLst>
          </p:cNvPr>
          <p:cNvGrpSpPr/>
          <p:nvPr/>
        </p:nvGrpSpPr>
        <p:grpSpPr>
          <a:xfrm flipH="1">
            <a:off x="7697676" y="601841"/>
            <a:ext cx="2882106" cy="5665072"/>
            <a:chOff x="4351496" y="0"/>
            <a:chExt cx="3489008" cy="6858000"/>
          </a:xfrm>
          <a:solidFill>
            <a:schemeClr val="accent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6AA9452-93F9-4986-920A-621F202468B9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F785BC8-6E59-4D54-8868-D2C026836529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9931ACF-B3DB-40D4-9099-E1F3BAD63C43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0395B3F-651F-4464-B9AA-7AD8A0B22BE8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D38DB3B-A1DF-4C66-9800-51A1A729E797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619512B-CC39-42C6-8AEB-FC791A67882D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86A2C4F-A6AD-43E0-ADA9-CC65DEB654F9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EA18B00-CAE6-4FA8-9459-9A96A7BB093E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4A41D5B-71EC-4A91-A21C-976FCAB6BB9F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B5CEB58-3CE8-42DD-BCFA-E62D1EC1EEF2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C4F23C1-B398-4EC1-8C62-94FED602E514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88BF47E-C1D6-42E3-93F4-1260871C6634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A3CCED5-ACCC-4224-8A31-981ED361536C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442BB3B-3F3A-4F96-8154-D97D396FC07E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0FBDD4C-FBC7-4D39-9818-830DD62A2E81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88F7B84-B0EE-49E1-A0C1-379AB0B690D7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290045C-05E1-46DA-AA1C-A40512500E75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9F6F923-33C6-4996-B92E-D44CE50FF7AA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745BC79-8834-4155-929E-4B8C3FC73E92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15D5DBC-D9CF-42A7-9C5A-BDD96DEF0D78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1FB10C2-104D-4ED9-8D15-2999F73BEF1C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D7BAD07-EE32-4A60-B455-2FD98E15EF47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C0CA881-2B17-4542-A2F6-D5444C1FA64B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00D6F2F-E812-47C4-A346-B865DBFB79EE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0A760B8-576F-4E8D-9B1C-848B7FAF95FF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6219EB9-7A24-4125-9C58-5A6FC93C8EE4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C8E84C9-6A7D-41C7-B2E8-D59F1A7FC34E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53D97F2-1F25-4E47-BA15-7CCF69E11D45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05C98D-2B3B-4CE2-A00F-A966748BBB14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33FBEAC-48C4-4B36-9F16-567371E7B2A2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C9D1ED6-9306-4FEB-A0AA-75ECEAE2D99E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A9E52B8-2C52-48C3-B0EC-237EA080FA3B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B3076B0-2B14-4960-BC15-5963663DCAF8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661B872-989F-453B-851E-B287DABC752C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EC082F-9DAA-491C-8E4A-C6ACA1CE540E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B17AE6D-7BAB-42BC-9A7A-6D78D64B09AF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389743D-34F9-427E-98FC-489C9DA872EA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4AB01A2-FF4B-43B6-87AE-8A9583EFD135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C5D2B8E-1AEE-41CC-AC21-2AE853A75D73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3F537E8-4DEA-42CD-9B7B-0DD233FF7C46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0B99310-AA6B-4E45-9C9C-F390336B2DC1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3B0CA10-1348-48DC-824A-A5810771623B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0194A77-CAFB-4628-9157-DE9BDBF20EF7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11DEB73-2217-4886-A408-177DF817D470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E84E001-D732-4F7A-B4A3-B95A83AB4B5A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1D31412-D580-4692-83CB-25B7D6A6B79B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FA29447-28DD-446D-B7CF-9805D08E2530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7065B92-1BCF-485E-ADE7-FF545CEACB74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65916B4-59A1-40C5-9064-97EC32922F9E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9D5B4F4-021B-4B8C-99E2-2C951BC058E9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57EE16C-1EB4-490E-9600-5597F2D02348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54597BF-7651-4BDE-9462-47555ADFE1CC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644B844-BFA4-4BA2-885F-488717A11293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B47710A-C060-427E-A4A6-8695147AB602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309E8B9-7A23-48F1-972E-41D14EF2377F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DD831A6-73CE-46F7-AC28-01434107212C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98EBBB8-541F-4C32-9BF0-358D4B5062D5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AD02BF9-D6DF-4CCD-B468-0B98CA360AC0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5E27AEE-9DC1-482E-87F6-87DDFC2130C0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4AF9E81-427E-4B09-911B-2D3B58068E9F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1B93B6C-0F41-4823-A49A-EFBF62439D07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563054D-9ED6-4B70-A3E8-9E53961C673C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C4ABA8C-6EA1-41DE-9198-7D885BCFE10D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D96B74-B0C6-4922-B818-4EA44B6DE999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7495E30-371C-4D94-A403-8B7CC9878B52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D34DB05-022D-45BB-8183-3854356D4302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C1E5EB8-72CA-4E79-A871-BCED3BDCF18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F37D9E5-B436-4034-AA21-471D7AD215D7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C68CB3-AE41-44E7-8CE2-A1EAE900B970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8477DF7-7EAD-44FE-A826-A545C81E0095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0D6C947-8CFD-4CAE-BE4A-ED7CEA165273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EECEAC2-C3ED-4252-ACB2-039B4060DE07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CA3FE07-9C8E-48D7-AC41-58BF91547E85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1AA5974-22F5-441F-8BEC-DCABD05EF66B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7409D6B-FA0F-4E3A-A66E-8299D73774DA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5D2917D-94AF-474F-9CB8-0EE9E63C66E0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5FF3880-F90C-4AE9-BE0F-29F2ED6DF419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AE234A5-EDCD-41B6-9B1E-99AC1B1F8A03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1182860-C9D4-4CB2-BDC3-93206D34FDF7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1643274-A47C-4AE4-94B1-69F86748ED87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93BD9FC-2854-4C11-BBFA-64B97EA9711B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5F86265-B65B-4949-9AF5-67B5527295BF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9000B0B-907A-4D6E-B7B8-1FA3CC38971D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86E3866-7DA3-4B5F-9E6F-A78FC3E7AFB3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1DF4F30-6495-4D5E-A4BE-90056031689C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794371E-73E9-47F0-9574-123EC51FF0A9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6AF49A5-E056-4F5A-A396-CD8C534C0534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F82B30B-16E2-40E8-804F-4A3D8E012C80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01177A8-8F29-4F90-983F-7954B4A0FADA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E3CAF9E-97BC-4B07-90C9-6F5FACCA01EC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860ADE8-048B-45E9-83A4-07641B2DC160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841826D-5F05-45F8-9E8F-9B4F8EA0645C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EF504B2-0AC1-4031-9CEE-F4ADEE64650D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2ECB6B8-D0FB-4B3A-85D2-5EB45711624C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7AF0D1E-B17C-4CB3-B39A-B4D52910921D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D4CAB69-F865-4AEC-9E56-EF381C54F4FF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47D7093-59A7-4F6F-A8E1-EDA5D3305394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46041A8-34FF-40C0-BB9F-7DB0D0DDB63B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B85F4C6-7F3A-415D-BE81-0061A791389B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9EDD5D4-6B3B-4E7C-B13B-854D02F7FCD0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52816E-2911-4943-BFC3-A90641622F2E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B54F7CC-53FF-4EA2-9650-EB08A07199BC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542E22D-0577-4F46-9536-47A063B5E12D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CBF227F-30FE-4C14-8BEF-E2A3A6C5A1CD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65D33EC-2CC8-4171-93F7-89DCB7423770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4913BEC-24DB-4D8A-903F-019561EEE37B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ACEE0AD-8FAA-4BDA-AC66-527FF6E85294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45DA652-D00F-439B-95F6-54249C13407F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751BDF0-18D5-41AE-99B1-909ABDF2D433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470FD8C-61CB-4D73-8B37-5E4566AF261A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C573FF-6C53-4931-B5FC-B07870AF3B54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D242230-E1D8-4F3B-A5CB-DE34BC6FB5D9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0D8A272-64F5-47FF-8324-1C56EEDD032E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D32B557-AEB4-44B4-A34C-F79B53BEACB0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18391559-A733-4FEC-9A73-B1280A648D78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A81C6A0-349E-4E20-8FB8-E3407A2E59AF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065A0A9-0AEA-4315-82CE-04AC24ED16E8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8D19E8F-2136-405A-A03C-759188F84274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20DCE24-4B8C-4886-BB19-C442258ADF46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6817097-3E90-445E-9E5D-1676CA13CCA5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EA40582-762E-4DD1-BA45-9F92414DA73F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4A0AB94-CDA1-4F5A-AB0A-15082042AD21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CA41DE6-BE7A-42D2-9F61-D2FEA550714A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35E1704-6160-49F5-B5D7-CF725879224B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171AA1A-BAF6-47B4-AF51-EC15AC21A8D7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831A16C3-8B1F-4AE6-83E8-D376B1D0C059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247D7B7-B99C-4520-9370-2CB8C3A7778D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2231F3E-E0FA-4396-9FE7-103C0764BC0B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2339080-32D6-434C-BB04-C72D1F8BACB7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1173F82-0DBA-4E00-BFCF-FA03AE94FB63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2E2B55DC-C8CB-4D82-930A-A8F862313C36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7BE2568D-7A1D-4FE2-BD80-4C09C13BCD1D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038FFC3-AE8D-4C8C-8F88-E277B07FA21B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93306E64-AD2E-4DEE-A10C-24CBB67D9393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928CFA51-08D3-4EE2-97E5-1E970C2114EC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41E442B-1C51-4AD2-BAE4-2344A2A3E9DB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0264A1B-10C7-43C0-B5EF-98B352F1A1BC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6AFACF8-FDE5-47F7-B6FC-6644377AFA1E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22CBF17-02A8-4693-A813-BBB876AC09FE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526E482-A0F8-4489-A695-83FCF7BF2CED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449549B-223A-4C64-9276-64B4990D3CD0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9E53562-BBA3-4292-B46A-AE26DFC68960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2F09D72-57D0-45A2-93A7-282F38D447B0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FD8C764-DAAA-4CF6-8D30-EB0EC6FB4883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30D3826F-7EDC-457B-BB39-D61B93BC8C2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7D6E4369-4B05-324F-AA60-E2A0240AA88C}"/>
              </a:ext>
            </a:extLst>
          </p:cNvPr>
          <p:cNvSpPr txBox="1"/>
          <p:nvPr/>
        </p:nvSpPr>
        <p:spPr>
          <a:xfrm>
            <a:off x="1316697" y="1949928"/>
            <a:ext cx="643638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</a:t>
            </a:r>
            <a:r>
              <a:rPr lang="de-DE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Idee</a:t>
            </a:r>
          </a:p>
          <a:p>
            <a:r>
              <a:rPr lang="de-DE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</a:p>
          <a:p>
            <a:r>
              <a:rPr lang="de-DE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</a:t>
            </a:r>
            <a:r>
              <a:rPr lang="de-DE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Recherche</a:t>
            </a:r>
          </a:p>
          <a:p>
            <a:endParaRPr lang="de-DE" sz="3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de-DE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</a:t>
            </a:r>
            <a:r>
              <a:rPr lang="de-DE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Technologien und Methoden</a:t>
            </a:r>
          </a:p>
          <a:p>
            <a:endParaRPr lang="de-DE" sz="3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de-DE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04</a:t>
            </a:r>
            <a:r>
              <a:rPr lang="de-DE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Weitere Ansätze</a:t>
            </a:r>
          </a:p>
          <a:p>
            <a:endParaRPr lang="de-DE" sz="3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de-DE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</a:t>
            </a:r>
            <a:r>
              <a:rPr lang="de-DE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Bewertung</a:t>
            </a:r>
          </a:p>
        </p:txBody>
      </p:sp>
    </p:spTree>
    <p:extLst>
      <p:ext uri="{BB962C8B-B14F-4D97-AF65-F5344CB8AC3E}">
        <p14:creationId xmlns:p14="http://schemas.microsoft.com/office/powerpoint/2010/main" val="1092199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F3E1F45-6B3F-46A1-82A6-7F2F85378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51353" y="1609531"/>
            <a:ext cx="2689294" cy="246362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22E871-BF84-47EF-8EBE-D7BBF73D95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Bewertung</a:t>
            </a:r>
          </a:p>
        </p:txBody>
      </p:sp>
      <p:grpSp>
        <p:nvGrpSpPr>
          <p:cNvPr id="5" name="그룹 18">
            <a:extLst>
              <a:ext uri="{FF2B5EF4-FFF2-40B4-BE49-F238E27FC236}">
                <a16:creationId xmlns:a16="http://schemas.microsoft.com/office/drawing/2014/main" id="{D144EBB9-6F45-45B3-8F98-FD4ABE344C50}"/>
              </a:ext>
            </a:extLst>
          </p:cNvPr>
          <p:cNvGrpSpPr/>
          <p:nvPr/>
        </p:nvGrpSpPr>
        <p:grpSpPr>
          <a:xfrm>
            <a:off x="883206" y="1923503"/>
            <a:ext cx="2785683" cy="2409363"/>
            <a:chOff x="1316574" y="2133806"/>
            <a:chExt cx="1652623" cy="220890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9CA652-AAC0-4133-BD29-ACA302B62717}"/>
                </a:ext>
              </a:extLst>
            </p:cNvPr>
            <p:cNvSpPr txBox="1"/>
            <p:nvPr/>
          </p:nvSpPr>
          <p:spPr>
            <a:xfrm>
              <a:off x="1316574" y="2534002"/>
              <a:ext cx="1644321" cy="18087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28600" lvl="0" defTabSz="914400">
                <a:lnSpc>
                  <a:spcPct val="90000"/>
                </a:lnSpc>
                <a:spcAft>
                  <a:spcPts val="600"/>
                </a:spcAft>
                <a:buSzPct val="125000"/>
              </a:pPr>
              <a:r>
                <a:rPr lang="de-DE" dirty="0"/>
                <a:t>Smalltalk und sinnvolle Antworten sind möglich</a:t>
              </a:r>
            </a:p>
            <a:p>
              <a:pPr marL="228600" lvl="0" defTabSz="914400">
                <a:lnSpc>
                  <a:spcPct val="90000"/>
                </a:lnSpc>
                <a:spcAft>
                  <a:spcPts val="600"/>
                </a:spcAft>
                <a:buSzPct val="125000"/>
              </a:pPr>
              <a:endParaRPr lang="de-DE" dirty="0"/>
            </a:p>
            <a:p>
              <a:pPr marL="228600" lvl="0" defTabSz="914400">
                <a:lnSpc>
                  <a:spcPct val="90000"/>
                </a:lnSpc>
                <a:spcAft>
                  <a:spcPts val="600"/>
                </a:spcAft>
                <a:buSzPct val="125000"/>
              </a:pPr>
              <a:r>
                <a:rPr lang="de-DE" dirty="0"/>
                <a:t>Modell erfüllt alle gewünschten Anforderungen</a:t>
              </a:r>
            </a:p>
            <a:p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641444-62F1-423A-8E67-FDB84BEA72CA}"/>
                </a:ext>
              </a:extLst>
            </p:cNvPr>
            <p:cNvSpPr txBox="1"/>
            <p:nvPr/>
          </p:nvSpPr>
          <p:spPr>
            <a:xfrm>
              <a:off x="1316574" y="2133806"/>
              <a:ext cx="1652623" cy="2821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altLang="ko-KR" sz="2000" b="1" dirty="0">
                  <a:solidFill>
                    <a:schemeClr val="accent1"/>
                  </a:solidFill>
                </a:rPr>
                <a:t>positiv</a:t>
              </a:r>
            </a:p>
          </p:txBody>
        </p:sp>
      </p:grpSp>
      <p:grpSp>
        <p:nvGrpSpPr>
          <p:cNvPr id="8" name="그룹 13">
            <a:extLst>
              <a:ext uri="{FF2B5EF4-FFF2-40B4-BE49-F238E27FC236}">
                <a16:creationId xmlns:a16="http://schemas.microsoft.com/office/drawing/2014/main" id="{E5213964-EA53-443F-985D-FB5D77962D47}"/>
              </a:ext>
            </a:extLst>
          </p:cNvPr>
          <p:cNvGrpSpPr/>
          <p:nvPr/>
        </p:nvGrpSpPr>
        <p:grpSpPr>
          <a:xfrm>
            <a:off x="7873077" y="1923503"/>
            <a:ext cx="3841404" cy="1789778"/>
            <a:chOff x="9191943" y="2074763"/>
            <a:chExt cx="1660925" cy="178977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F9AEBD-CF49-4888-A748-2FA31CEA0A25}"/>
                </a:ext>
              </a:extLst>
            </p:cNvPr>
            <p:cNvSpPr txBox="1"/>
            <p:nvPr/>
          </p:nvSpPr>
          <p:spPr>
            <a:xfrm>
              <a:off x="9191943" y="2464158"/>
              <a:ext cx="1652623" cy="14003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228600" lvl="0" defTabSz="914400">
                <a:lnSpc>
                  <a:spcPct val="90000"/>
                </a:lnSpc>
                <a:spcAft>
                  <a:spcPts val="600"/>
                </a:spcAft>
                <a:buSzPct val="125000"/>
              </a:lvl1pPr>
            </a:lstStyle>
            <a:p>
              <a:r>
                <a:rPr lang="de-DE" dirty="0"/>
                <a:t>keine tiefgehende oder zusammenhängende </a:t>
              </a:r>
              <a:br>
                <a:rPr lang="de-DE" dirty="0"/>
              </a:br>
              <a:r>
                <a:rPr lang="de-DE" dirty="0"/>
                <a:t>Gespräche möglich</a:t>
              </a:r>
            </a:p>
            <a:p>
              <a:endParaRPr lang="de-DE" dirty="0"/>
            </a:p>
            <a:p>
              <a:r>
                <a:rPr lang="de-DE" dirty="0"/>
                <a:t>Bedienung komplexer als erwartet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486220-B651-46DF-A275-98991EF4D3CF}"/>
                </a:ext>
              </a:extLst>
            </p:cNvPr>
            <p:cNvSpPr txBox="1"/>
            <p:nvPr/>
          </p:nvSpPr>
          <p:spPr>
            <a:xfrm>
              <a:off x="9200245" y="2074763"/>
              <a:ext cx="165262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altLang="ko-KR" sz="2000" b="1" dirty="0">
                  <a:solidFill>
                    <a:schemeClr val="accent1"/>
                  </a:solidFill>
                </a:rPr>
                <a:t>negativ</a:t>
              </a:r>
            </a:p>
          </p:txBody>
        </p:sp>
      </p:grpSp>
      <p:sp>
        <p:nvSpPr>
          <p:cNvPr id="27" name="Rounded Rectangle 5">
            <a:extLst>
              <a:ext uri="{FF2B5EF4-FFF2-40B4-BE49-F238E27FC236}">
                <a16:creationId xmlns:a16="http://schemas.microsoft.com/office/drawing/2014/main" id="{25D61968-4C7E-4C8F-9B56-D1C0A45F18F7}"/>
              </a:ext>
            </a:extLst>
          </p:cNvPr>
          <p:cNvSpPr/>
          <p:nvPr/>
        </p:nvSpPr>
        <p:spPr>
          <a:xfrm flipH="1">
            <a:off x="5895436" y="4833515"/>
            <a:ext cx="332679" cy="27444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D084559-AB21-48FE-B783-B88EC3088814}"/>
              </a:ext>
            </a:extLst>
          </p:cNvPr>
          <p:cNvSpPr/>
          <p:nvPr/>
        </p:nvSpPr>
        <p:spPr>
          <a:xfrm>
            <a:off x="5082182" y="1852368"/>
            <a:ext cx="1626508" cy="1074564"/>
          </a:xfrm>
          <a:custGeom>
            <a:avLst/>
            <a:gdLst/>
            <a:ahLst/>
            <a:cxnLst/>
            <a:rect l="l" t="t" r="r" b="b"/>
            <a:pathLst>
              <a:path w="330249" h="218182">
                <a:moveTo>
                  <a:pt x="117946" y="56554"/>
                </a:moveTo>
                <a:lnTo>
                  <a:pt x="94115" y="134987"/>
                </a:lnTo>
                <a:lnTo>
                  <a:pt x="142028" y="134987"/>
                </a:lnTo>
                <a:close/>
                <a:moveTo>
                  <a:pt x="262681" y="0"/>
                </a:moveTo>
                <a:lnTo>
                  <a:pt x="330249" y="0"/>
                </a:lnTo>
                <a:lnTo>
                  <a:pt x="330249" y="218182"/>
                </a:lnTo>
                <a:lnTo>
                  <a:pt x="262681" y="218182"/>
                </a:lnTo>
                <a:close/>
                <a:moveTo>
                  <a:pt x="82004" y="0"/>
                </a:moveTo>
                <a:lnTo>
                  <a:pt x="155544" y="0"/>
                </a:lnTo>
                <a:lnTo>
                  <a:pt x="237529" y="218182"/>
                </a:lnTo>
                <a:lnTo>
                  <a:pt x="166929" y="218182"/>
                </a:lnTo>
                <a:lnTo>
                  <a:pt x="156013" y="182165"/>
                </a:lnTo>
                <a:lnTo>
                  <a:pt x="79472" y="182165"/>
                </a:lnTo>
                <a:lnTo>
                  <a:pt x="68837" y="218182"/>
                </a:lnTo>
                <a:lnTo>
                  <a:pt x="0" y="218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그룹 18">
            <a:extLst>
              <a:ext uri="{FF2B5EF4-FFF2-40B4-BE49-F238E27FC236}">
                <a16:creationId xmlns:a16="http://schemas.microsoft.com/office/drawing/2014/main" id="{EB3E2061-188A-D543-81ED-F2156DD112A1}"/>
              </a:ext>
            </a:extLst>
          </p:cNvPr>
          <p:cNvGrpSpPr/>
          <p:nvPr/>
        </p:nvGrpSpPr>
        <p:grpSpPr>
          <a:xfrm>
            <a:off x="3328683" y="4448958"/>
            <a:ext cx="5133505" cy="1906499"/>
            <a:chOff x="1316574" y="1918432"/>
            <a:chExt cx="1652623" cy="2133674"/>
          </a:xfrm>
        </p:grpSpPr>
        <p:sp>
          <p:nvSpPr>
            <p:cNvPr id="23" name="TextBox 5">
              <a:extLst>
                <a:ext uri="{FF2B5EF4-FFF2-40B4-BE49-F238E27FC236}">
                  <a16:creationId xmlns:a16="http://schemas.microsoft.com/office/drawing/2014/main" id="{343B5D0F-4AAD-5241-BDFC-4A2B36809321}"/>
                </a:ext>
              </a:extLst>
            </p:cNvPr>
            <p:cNvSpPr txBox="1"/>
            <p:nvPr/>
          </p:nvSpPr>
          <p:spPr>
            <a:xfrm>
              <a:off x="1316574" y="2384967"/>
              <a:ext cx="1644321" cy="166713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28656" defTabSz="914400">
                <a:lnSpc>
                  <a:spcPct val="90000"/>
                </a:lnSpc>
                <a:spcAft>
                  <a:spcPts val="600"/>
                </a:spcAft>
                <a:buSzPct val="125000"/>
              </a:pPr>
              <a:r>
                <a:rPr lang="de-DE" dirty="0"/>
                <a:t>Trainingsdaten verbessern</a:t>
              </a:r>
            </a:p>
            <a:p>
              <a:pPr marL="228656" defTabSz="914400">
                <a:lnSpc>
                  <a:spcPct val="90000"/>
                </a:lnSpc>
                <a:spcAft>
                  <a:spcPts val="600"/>
                </a:spcAft>
                <a:buSzPct val="125000"/>
              </a:pPr>
              <a:r>
                <a:rPr lang="de-DE" dirty="0"/>
                <a:t>Ausführlichere Validierung der Hyperparameter</a:t>
              </a:r>
            </a:p>
            <a:p>
              <a:pPr marL="228656" defTabSz="914400">
                <a:lnSpc>
                  <a:spcPct val="90000"/>
                </a:lnSpc>
                <a:spcAft>
                  <a:spcPts val="600"/>
                </a:spcAft>
                <a:buSzPct val="125000"/>
              </a:pPr>
              <a:r>
                <a:rPr lang="de-DE" dirty="0"/>
                <a:t>Erhöhung der Ressourcen</a:t>
              </a:r>
            </a:p>
            <a:p>
              <a:pPr marL="228656" defTabSz="914400">
                <a:lnSpc>
                  <a:spcPct val="90000"/>
                </a:lnSpc>
                <a:spcAft>
                  <a:spcPts val="600"/>
                </a:spcAft>
                <a:buSzPct val="125000"/>
              </a:pPr>
              <a:r>
                <a:rPr lang="de-DE" dirty="0"/>
                <a:t>Verwendung mehrerer Technologien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TextBox 6">
              <a:extLst>
                <a:ext uri="{FF2B5EF4-FFF2-40B4-BE49-F238E27FC236}">
                  <a16:creationId xmlns:a16="http://schemas.microsoft.com/office/drawing/2014/main" id="{AC81EF32-5D0B-A241-AB4A-4F6F9093627F}"/>
                </a:ext>
              </a:extLst>
            </p:cNvPr>
            <p:cNvSpPr txBox="1"/>
            <p:nvPr/>
          </p:nvSpPr>
          <p:spPr>
            <a:xfrm>
              <a:off x="1316574" y="1918432"/>
              <a:ext cx="1652623" cy="2821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altLang="ko-KR" sz="2000" b="1" dirty="0">
                  <a:solidFill>
                    <a:schemeClr val="accent1"/>
                  </a:solidFill>
                </a:rPr>
                <a:t>Lösungsansätze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9846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7F5018-5A1B-4348-B4C7-F90DA3E7FB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AF9A27-7FF1-4013-B095-48D090C511C6}"/>
              </a:ext>
            </a:extLst>
          </p:cNvPr>
          <p:cNvGrpSpPr/>
          <p:nvPr/>
        </p:nvGrpSpPr>
        <p:grpSpPr>
          <a:xfrm>
            <a:off x="3741176" y="1763795"/>
            <a:ext cx="4709648" cy="3723835"/>
            <a:chOff x="2228055" y="1971102"/>
            <a:chExt cx="4575969" cy="3618138"/>
          </a:xfrm>
        </p:grpSpPr>
        <p:sp>
          <p:nvSpPr>
            <p:cNvPr id="8" name="Freeform 18">
              <a:extLst>
                <a:ext uri="{FF2B5EF4-FFF2-40B4-BE49-F238E27FC236}">
                  <a16:creationId xmlns:a16="http://schemas.microsoft.com/office/drawing/2014/main" id="{8C2A3CAF-74F9-4B6E-841E-A026F21AC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8055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913381" y="1203"/>
                  </a:lnTo>
                  <a:lnTo>
                    <a:pt x="2053042" y="12022"/>
                  </a:lnTo>
                  <a:lnTo>
                    <a:pt x="2185723" y="30056"/>
                  </a:lnTo>
                  <a:lnTo>
                    <a:pt x="2312583" y="56506"/>
                  </a:lnTo>
                  <a:lnTo>
                    <a:pt x="2433624" y="88967"/>
                  </a:lnTo>
                  <a:lnTo>
                    <a:pt x="2545354" y="131046"/>
                  </a:lnTo>
                  <a:lnTo>
                    <a:pt x="2653593" y="176731"/>
                  </a:lnTo>
                  <a:lnTo>
                    <a:pt x="2752521" y="230833"/>
                  </a:lnTo>
                  <a:lnTo>
                    <a:pt x="2763561" y="238103"/>
                  </a:lnTo>
                  <a:lnTo>
                    <a:pt x="2764776" y="236609"/>
                  </a:lnTo>
                  <a:cubicBezTo>
                    <a:pt x="3318761" y="687035"/>
                    <a:pt x="3404939" y="1500322"/>
                    <a:pt x="2957653" y="2056846"/>
                  </a:cubicBezTo>
                  <a:lnTo>
                    <a:pt x="2794867" y="1926012"/>
                  </a:lnTo>
                  <a:cubicBezTo>
                    <a:pt x="3170184" y="1459033"/>
                    <a:pt x="3097872" y="776605"/>
                    <a:pt x="2633024" y="398652"/>
                  </a:cubicBezTo>
                  <a:lnTo>
                    <a:pt x="2635535" y="395564"/>
                  </a:lnTo>
                  <a:cubicBezTo>
                    <a:pt x="2458856" y="294299"/>
                    <a:pt x="2250796" y="159602"/>
                    <a:pt x="1912553" y="162771"/>
                  </a:cubicBezTo>
                  <a:cubicBezTo>
                    <a:pt x="1018501" y="171149"/>
                    <a:pt x="651082" y="745769"/>
                    <a:pt x="651082" y="1464934"/>
                  </a:cubicBezTo>
                  <a:cubicBezTo>
                    <a:pt x="651082" y="2065638"/>
                    <a:pt x="1045124" y="2571338"/>
                    <a:pt x="1581345" y="2720212"/>
                  </a:cubicBezTo>
                  <a:cubicBezTo>
                    <a:pt x="2189761" y="2865156"/>
                    <a:pt x="2916596" y="3085457"/>
                    <a:pt x="3019039" y="3381117"/>
                  </a:cubicBezTo>
                  <a:lnTo>
                    <a:pt x="3030682" y="3420409"/>
                  </a:lnTo>
                  <a:lnTo>
                    <a:pt x="3049304" y="3486532"/>
                  </a:lnTo>
                  <a:lnTo>
                    <a:pt x="3067926" y="3553859"/>
                  </a:lnTo>
                  <a:lnTo>
                    <a:pt x="3088874" y="3615173"/>
                  </a:lnTo>
                  <a:lnTo>
                    <a:pt x="3090086" y="3618138"/>
                  </a:lnTo>
                  <a:lnTo>
                    <a:pt x="1487028" y="3618138"/>
                  </a:lnTo>
                  <a:lnTo>
                    <a:pt x="1482754" y="3594736"/>
                  </a:lnTo>
                  <a:lnTo>
                    <a:pt x="1471115" y="3529813"/>
                  </a:lnTo>
                  <a:lnTo>
                    <a:pt x="1458312" y="3466094"/>
                  </a:lnTo>
                  <a:lnTo>
                    <a:pt x="1443182" y="3404780"/>
                  </a:lnTo>
                  <a:lnTo>
                    <a:pt x="1428052" y="3345869"/>
                  </a:lnTo>
                  <a:lnTo>
                    <a:pt x="1409430" y="3294173"/>
                  </a:lnTo>
                  <a:lnTo>
                    <a:pt x="1389645" y="3249689"/>
                  </a:lnTo>
                  <a:lnTo>
                    <a:pt x="1368696" y="3214824"/>
                  </a:lnTo>
                  <a:lnTo>
                    <a:pt x="1345419" y="3193183"/>
                  </a:lnTo>
                  <a:lnTo>
                    <a:pt x="1319814" y="3182363"/>
                  </a:lnTo>
                  <a:lnTo>
                    <a:pt x="1290717" y="3177554"/>
                  </a:lnTo>
                  <a:lnTo>
                    <a:pt x="1256965" y="3179958"/>
                  </a:lnTo>
                  <a:lnTo>
                    <a:pt x="1223213" y="3184767"/>
                  </a:lnTo>
                  <a:lnTo>
                    <a:pt x="1191790" y="3193183"/>
                  </a:lnTo>
                  <a:lnTo>
                    <a:pt x="1161529" y="3201598"/>
                  </a:lnTo>
                  <a:lnTo>
                    <a:pt x="1133597" y="3210015"/>
                  </a:lnTo>
                  <a:lnTo>
                    <a:pt x="1112647" y="3217228"/>
                  </a:lnTo>
                  <a:lnTo>
                    <a:pt x="1062602" y="3234059"/>
                  </a:lnTo>
                  <a:lnTo>
                    <a:pt x="1005573" y="3249689"/>
                  </a:lnTo>
                  <a:lnTo>
                    <a:pt x="941560" y="3262914"/>
                  </a:lnTo>
                  <a:lnTo>
                    <a:pt x="874056" y="3271330"/>
                  </a:lnTo>
                  <a:lnTo>
                    <a:pt x="806552" y="3278543"/>
                  </a:lnTo>
                  <a:lnTo>
                    <a:pt x="737886" y="3280948"/>
                  </a:lnTo>
                  <a:lnTo>
                    <a:pt x="672709" y="3276139"/>
                  </a:lnTo>
                  <a:lnTo>
                    <a:pt x="611025" y="3265318"/>
                  </a:lnTo>
                  <a:lnTo>
                    <a:pt x="577273" y="3256902"/>
                  </a:lnTo>
                  <a:lnTo>
                    <a:pt x="543521" y="3241274"/>
                  </a:lnTo>
                  <a:lnTo>
                    <a:pt x="509769" y="3223240"/>
                  </a:lnTo>
                  <a:lnTo>
                    <a:pt x="480674" y="3201598"/>
                  </a:lnTo>
                  <a:lnTo>
                    <a:pt x="450413" y="3175149"/>
                  </a:lnTo>
                  <a:lnTo>
                    <a:pt x="427136" y="3147498"/>
                  </a:lnTo>
                  <a:lnTo>
                    <a:pt x="410841" y="3112633"/>
                  </a:lnTo>
                  <a:lnTo>
                    <a:pt x="398039" y="3072958"/>
                  </a:lnTo>
                  <a:lnTo>
                    <a:pt x="393384" y="3029676"/>
                  </a:lnTo>
                  <a:lnTo>
                    <a:pt x="398039" y="2981586"/>
                  </a:lnTo>
                  <a:lnTo>
                    <a:pt x="403859" y="2947924"/>
                  </a:lnTo>
                  <a:lnTo>
                    <a:pt x="412006" y="2910653"/>
                  </a:lnTo>
                  <a:lnTo>
                    <a:pt x="421316" y="2872182"/>
                  </a:lnTo>
                  <a:lnTo>
                    <a:pt x="424808" y="2834911"/>
                  </a:lnTo>
                  <a:lnTo>
                    <a:pt x="424808" y="2795237"/>
                  </a:lnTo>
                  <a:lnTo>
                    <a:pt x="414333" y="2760372"/>
                  </a:lnTo>
                  <a:lnTo>
                    <a:pt x="403859" y="2741136"/>
                  </a:lnTo>
                  <a:lnTo>
                    <a:pt x="385236" y="2723102"/>
                  </a:lnTo>
                  <a:lnTo>
                    <a:pt x="365452" y="2709877"/>
                  </a:lnTo>
                  <a:lnTo>
                    <a:pt x="344502" y="2699057"/>
                  </a:lnTo>
                  <a:lnTo>
                    <a:pt x="323552" y="2683427"/>
                  </a:lnTo>
                  <a:lnTo>
                    <a:pt x="307259" y="2666596"/>
                  </a:lnTo>
                  <a:lnTo>
                    <a:pt x="294455" y="2644956"/>
                  </a:lnTo>
                  <a:lnTo>
                    <a:pt x="289800" y="2620911"/>
                  </a:lnTo>
                  <a:lnTo>
                    <a:pt x="292128" y="2596866"/>
                  </a:lnTo>
                  <a:lnTo>
                    <a:pt x="300275" y="2574023"/>
                  </a:lnTo>
                  <a:lnTo>
                    <a:pt x="310750" y="2554786"/>
                  </a:lnTo>
                  <a:lnTo>
                    <a:pt x="317733" y="2535551"/>
                  </a:lnTo>
                  <a:lnTo>
                    <a:pt x="283982" y="2511505"/>
                  </a:lnTo>
                  <a:lnTo>
                    <a:pt x="260703" y="2487461"/>
                  </a:lnTo>
                  <a:lnTo>
                    <a:pt x="247901" y="2463416"/>
                  </a:lnTo>
                  <a:lnTo>
                    <a:pt x="245574" y="2436966"/>
                  </a:lnTo>
                  <a:lnTo>
                    <a:pt x="249066" y="2412922"/>
                  </a:lnTo>
                  <a:lnTo>
                    <a:pt x="258376" y="2386471"/>
                  </a:lnTo>
                  <a:lnTo>
                    <a:pt x="271178" y="2360023"/>
                  </a:lnTo>
                  <a:lnTo>
                    <a:pt x="285145" y="2333572"/>
                  </a:lnTo>
                  <a:lnTo>
                    <a:pt x="297948" y="2305921"/>
                  </a:lnTo>
                  <a:lnTo>
                    <a:pt x="310750" y="2279471"/>
                  </a:lnTo>
                  <a:lnTo>
                    <a:pt x="317733" y="2250617"/>
                  </a:lnTo>
                  <a:lnTo>
                    <a:pt x="294455" y="2228976"/>
                  </a:lnTo>
                  <a:lnTo>
                    <a:pt x="261868" y="2212145"/>
                  </a:lnTo>
                  <a:lnTo>
                    <a:pt x="225789" y="2196515"/>
                  </a:lnTo>
                  <a:lnTo>
                    <a:pt x="188545" y="2183290"/>
                  </a:lnTo>
                  <a:lnTo>
                    <a:pt x="150138" y="2170066"/>
                  </a:lnTo>
                  <a:lnTo>
                    <a:pt x="111731" y="2156841"/>
                  </a:lnTo>
                  <a:lnTo>
                    <a:pt x="75651" y="2141212"/>
                  </a:lnTo>
                  <a:lnTo>
                    <a:pt x="46554" y="2124381"/>
                  </a:lnTo>
                  <a:lnTo>
                    <a:pt x="20950" y="2100335"/>
                  </a:lnTo>
                  <a:lnTo>
                    <a:pt x="5820" y="2071482"/>
                  </a:lnTo>
                  <a:lnTo>
                    <a:pt x="0" y="2041425"/>
                  </a:lnTo>
                  <a:lnTo>
                    <a:pt x="4656" y="2012571"/>
                  </a:lnTo>
                  <a:lnTo>
                    <a:pt x="15130" y="1986122"/>
                  </a:lnTo>
                  <a:lnTo>
                    <a:pt x="31424" y="1964481"/>
                  </a:lnTo>
                  <a:lnTo>
                    <a:pt x="51209" y="1942841"/>
                  </a:lnTo>
                  <a:lnTo>
                    <a:pt x="69831" y="1924807"/>
                  </a:lnTo>
                  <a:lnTo>
                    <a:pt x="84961" y="1910380"/>
                  </a:lnTo>
                  <a:lnTo>
                    <a:pt x="129188" y="1857481"/>
                  </a:lnTo>
                  <a:lnTo>
                    <a:pt x="175742" y="1809391"/>
                  </a:lnTo>
                  <a:lnTo>
                    <a:pt x="222297" y="1761301"/>
                  </a:lnTo>
                  <a:lnTo>
                    <a:pt x="266523" y="1708402"/>
                  </a:lnTo>
                  <a:lnTo>
                    <a:pt x="308423" y="1656704"/>
                  </a:lnTo>
                  <a:lnTo>
                    <a:pt x="346829" y="1597795"/>
                  </a:lnTo>
                  <a:lnTo>
                    <a:pt x="378254" y="1534075"/>
                  </a:lnTo>
                  <a:lnTo>
                    <a:pt x="395711" y="1481176"/>
                  </a:lnTo>
                  <a:lnTo>
                    <a:pt x="401531" y="1429479"/>
                  </a:lnTo>
                  <a:lnTo>
                    <a:pt x="401531" y="1374175"/>
                  </a:lnTo>
                  <a:cubicBezTo>
                    <a:pt x="401143" y="1354538"/>
                    <a:pt x="400754" y="1334901"/>
                    <a:pt x="400367" y="1315264"/>
                  </a:cubicBezTo>
                  <a:lnTo>
                    <a:pt x="398039" y="1256355"/>
                  </a:lnTo>
                  <a:lnTo>
                    <a:pt x="400367" y="1192635"/>
                  </a:lnTo>
                  <a:lnTo>
                    <a:pt x="406186" y="1125309"/>
                  </a:lnTo>
                  <a:lnTo>
                    <a:pt x="471362" y="847589"/>
                  </a:lnTo>
                  <a:lnTo>
                    <a:pt x="512097" y="746600"/>
                  </a:lnTo>
                  <a:lnTo>
                    <a:pt x="560979" y="652824"/>
                  </a:lnTo>
                  <a:lnTo>
                    <a:pt x="618008" y="565059"/>
                  </a:lnTo>
                  <a:lnTo>
                    <a:pt x="683184" y="482103"/>
                  </a:lnTo>
                  <a:lnTo>
                    <a:pt x="755343" y="406361"/>
                  </a:lnTo>
                  <a:lnTo>
                    <a:pt x="833322" y="336631"/>
                  </a:lnTo>
                  <a:lnTo>
                    <a:pt x="918283" y="272912"/>
                  </a:lnTo>
                  <a:lnTo>
                    <a:pt x="1006736" y="216405"/>
                  </a:lnTo>
                  <a:lnTo>
                    <a:pt x="1102172" y="165911"/>
                  </a:lnTo>
                  <a:lnTo>
                    <a:pt x="1199936" y="123832"/>
                  </a:lnTo>
                  <a:lnTo>
                    <a:pt x="1298864" y="86563"/>
                  </a:lnTo>
                  <a:lnTo>
                    <a:pt x="1631727" y="108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F7C7035-5F1B-4C77-B730-424AB094F28D}"/>
                </a:ext>
              </a:extLst>
            </p:cNvPr>
            <p:cNvGrpSpPr/>
            <p:nvPr/>
          </p:nvGrpSpPr>
          <p:grpSpPr>
            <a:xfrm>
              <a:off x="4023554" y="4019367"/>
              <a:ext cx="1008112" cy="734938"/>
              <a:chOff x="3509379" y="4293096"/>
              <a:chExt cx="1008112" cy="734938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D01712F7-CEB8-4C93-84DB-52B85B3180E8}"/>
                  </a:ext>
                </a:extLst>
              </p:cNvPr>
              <p:cNvSpPr/>
              <p:nvPr/>
            </p:nvSpPr>
            <p:spPr>
              <a:xfrm>
                <a:off x="3509379" y="4293096"/>
                <a:ext cx="1008112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" name="Rounded Rectangle 13">
                <a:extLst>
                  <a:ext uri="{FF2B5EF4-FFF2-40B4-BE49-F238E27FC236}">
                    <a16:creationId xmlns:a16="http://schemas.microsoft.com/office/drawing/2014/main" id="{B33C049F-3F98-4469-A8A6-833E19324A53}"/>
                  </a:ext>
                </a:extLst>
              </p:cNvPr>
              <p:cNvSpPr/>
              <p:nvPr/>
            </p:nvSpPr>
            <p:spPr>
              <a:xfrm>
                <a:off x="3581435" y="4537695"/>
                <a:ext cx="864000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Chord 12">
                <a:extLst>
                  <a:ext uri="{FF2B5EF4-FFF2-40B4-BE49-F238E27FC236}">
                    <a16:creationId xmlns:a16="http://schemas.microsoft.com/office/drawing/2014/main" id="{10043205-493D-4CE9-89E6-B7D715DFAA76}"/>
                  </a:ext>
                </a:extLst>
              </p:cNvPr>
              <p:cNvSpPr/>
              <p:nvPr/>
            </p:nvSpPr>
            <p:spPr>
              <a:xfrm>
                <a:off x="3766973" y="4535109"/>
                <a:ext cx="492925" cy="492925"/>
              </a:xfrm>
              <a:prstGeom prst="chord">
                <a:avLst>
                  <a:gd name="adj1" fmla="val 21471232"/>
                  <a:gd name="adj2" fmla="val 10878117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0" name="Freeform 18">
              <a:extLst>
                <a:ext uri="{FF2B5EF4-FFF2-40B4-BE49-F238E27FC236}">
                  <a16:creationId xmlns:a16="http://schemas.microsoft.com/office/drawing/2014/main" id="{76A7136C-8599-42B6-8AEE-EBB40B43FF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60064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631727" y="10821"/>
                  </a:lnTo>
                  <a:lnTo>
                    <a:pt x="1298864" y="86563"/>
                  </a:lnTo>
                  <a:lnTo>
                    <a:pt x="1199936" y="123832"/>
                  </a:lnTo>
                  <a:lnTo>
                    <a:pt x="1102172" y="165911"/>
                  </a:lnTo>
                  <a:lnTo>
                    <a:pt x="1006736" y="216405"/>
                  </a:lnTo>
                  <a:lnTo>
                    <a:pt x="918283" y="272912"/>
                  </a:lnTo>
                  <a:lnTo>
                    <a:pt x="833322" y="336631"/>
                  </a:lnTo>
                  <a:lnTo>
                    <a:pt x="755343" y="406361"/>
                  </a:lnTo>
                  <a:lnTo>
                    <a:pt x="683184" y="482103"/>
                  </a:lnTo>
                  <a:lnTo>
                    <a:pt x="618008" y="565059"/>
                  </a:lnTo>
                  <a:lnTo>
                    <a:pt x="560979" y="652824"/>
                  </a:lnTo>
                  <a:lnTo>
                    <a:pt x="512097" y="746600"/>
                  </a:lnTo>
                  <a:lnTo>
                    <a:pt x="471362" y="847589"/>
                  </a:lnTo>
                  <a:lnTo>
                    <a:pt x="406186" y="1125309"/>
                  </a:lnTo>
                  <a:lnTo>
                    <a:pt x="400367" y="1192635"/>
                  </a:lnTo>
                  <a:lnTo>
                    <a:pt x="398039" y="1256355"/>
                  </a:lnTo>
                  <a:lnTo>
                    <a:pt x="400367" y="1315264"/>
                  </a:lnTo>
                  <a:cubicBezTo>
                    <a:pt x="400754" y="1334901"/>
                    <a:pt x="401143" y="1354538"/>
                    <a:pt x="401531" y="1374175"/>
                  </a:cubicBezTo>
                  <a:lnTo>
                    <a:pt x="401531" y="1429479"/>
                  </a:lnTo>
                  <a:lnTo>
                    <a:pt x="395711" y="1481176"/>
                  </a:lnTo>
                  <a:lnTo>
                    <a:pt x="378254" y="1534075"/>
                  </a:lnTo>
                  <a:lnTo>
                    <a:pt x="346829" y="1597795"/>
                  </a:lnTo>
                  <a:lnTo>
                    <a:pt x="308423" y="1656704"/>
                  </a:lnTo>
                  <a:lnTo>
                    <a:pt x="266523" y="1708402"/>
                  </a:lnTo>
                  <a:lnTo>
                    <a:pt x="222297" y="1761301"/>
                  </a:lnTo>
                  <a:lnTo>
                    <a:pt x="175742" y="1809391"/>
                  </a:lnTo>
                  <a:lnTo>
                    <a:pt x="129188" y="1857481"/>
                  </a:lnTo>
                  <a:lnTo>
                    <a:pt x="84961" y="1910380"/>
                  </a:lnTo>
                  <a:lnTo>
                    <a:pt x="69831" y="1924807"/>
                  </a:lnTo>
                  <a:lnTo>
                    <a:pt x="51209" y="1942841"/>
                  </a:lnTo>
                  <a:lnTo>
                    <a:pt x="31424" y="1964481"/>
                  </a:lnTo>
                  <a:lnTo>
                    <a:pt x="15130" y="1986122"/>
                  </a:lnTo>
                  <a:lnTo>
                    <a:pt x="4656" y="2012571"/>
                  </a:lnTo>
                  <a:lnTo>
                    <a:pt x="0" y="2041425"/>
                  </a:lnTo>
                  <a:lnTo>
                    <a:pt x="5820" y="2071482"/>
                  </a:lnTo>
                  <a:lnTo>
                    <a:pt x="20950" y="2100335"/>
                  </a:lnTo>
                  <a:lnTo>
                    <a:pt x="46554" y="2124381"/>
                  </a:lnTo>
                  <a:lnTo>
                    <a:pt x="75651" y="2141212"/>
                  </a:lnTo>
                  <a:lnTo>
                    <a:pt x="111731" y="2156841"/>
                  </a:lnTo>
                  <a:lnTo>
                    <a:pt x="150138" y="2170066"/>
                  </a:lnTo>
                  <a:lnTo>
                    <a:pt x="188545" y="2183290"/>
                  </a:lnTo>
                  <a:lnTo>
                    <a:pt x="225789" y="2196515"/>
                  </a:lnTo>
                  <a:lnTo>
                    <a:pt x="261868" y="2212145"/>
                  </a:lnTo>
                  <a:lnTo>
                    <a:pt x="294455" y="2228976"/>
                  </a:lnTo>
                  <a:lnTo>
                    <a:pt x="317733" y="2250617"/>
                  </a:lnTo>
                  <a:lnTo>
                    <a:pt x="310750" y="2279471"/>
                  </a:lnTo>
                  <a:lnTo>
                    <a:pt x="297948" y="2305921"/>
                  </a:lnTo>
                  <a:lnTo>
                    <a:pt x="285145" y="2333572"/>
                  </a:lnTo>
                  <a:lnTo>
                    <a:pt x="271178" y="2360023"/>
                  </a:lnTo>
                  <a:lnTo>
                    <a:pt x="258376" y="2386471"/>
                  </a:lnTo>
                  <a:lnTo>
                    <a:pt x="249066" y="2412922"/>
                  </a:lnTo>
                  <a:lnTo>
                    <a:pt x="245574" y="2436966"/>
                  </a:lnTo>
                  <a:lnTo>
                    <a:pt x="247901" y="2463416"/>
                  </a:lnTo>
                  <a:lnTo>
                    <a:pt x="260703" y="2487461"/>
                  </a:lnTo>
                  <a:lnTo>
                    <a:pt x="283982" y="2511505"/>
                  </a:lnTo>
                  <a:lnTo>
                    <a:pt x="317733" y="2535551"/>
                  </a:lnTo>
                  <a:lnTo>
                    <a:pt x="310750" y="2554786"/>
                  </a:lnTo>
                  <a:lnTo>
                    <a:pt x="300275" y="2574023"/>
                  </a:lnTo>
                  <a:lnTo>
                    <a:pt x="292128" y="2596866"/>
                  </a:lnTo>
                  <a:lnTo>
                    <a:pt x="289800" y="2620911"/>
                  </a:lnTo>
                  <a:lnTo>
                    <a:pt x="294455" y="2644956"/>
                  </a:lnTo>
                  <a:lnTo>
                    <a:pt x="307259" y="2666596"/>
                  </a:lnTo>
                  <a:lnTo>
                    <a:pt x="323552" y="2683427"/>
                  </a:lnTo>
                  <a:lnTo>
                    <a:pt x="344502" y="2699057"/>
                  </a:lnTo>
                  <a:lnTo>
                    <a:pt x="365452" y="2709877"/>
                  </a:lnTo>
                  <a:lnTo>
                    <a:pt x="385236" y="2723102"/>
                  </a:lnTo>
                  <a:lnTo>
                    <a:pt x="403859" y="2741136"/>
                  </a:lnTo>
                  <a:lnTo>
                    <a:pt x="414333" y="2760372"/>
                  </a:lnTo>
                  <a:lnTo>
                    <a:pt x="424808" y="2795237"/>
                  </a:lnTo>
                  <a:lnTo>
                    <a:pt x="424808" y="2834911"/>
                  </a:lnTo>
                  <a:lnTo>
                    <a:pt x="421316" y="2872182"/>
                  </a:lnTo>
                  <a:lnTo>
                    <a:pt x="412006" y="2910653"/>
                  </a:lnTo>
                  <a:lnTo>
                    <a:pt x="403859" y="2947924"/>
                  </a:lnTo>
                  <a:lnTo>
                    <a:pt x="398039" y="2981586"/>
                  </a:lnTo>
                  <a:lnTo>
                    <a:pt x="393384" y="3029676"/>
                  </a:lnTo>
                  <a:lnTo>
                    <a:pt x="398039" y="3072958"/>
                  </a:lnTo>
                  <a:lnTo>
                    <a:pt x="410841" y="3112633"/>
                  </a:lnTo>
                  <a:lnTo>
                    <a:pt x="427136" y="3147498"/>
                  </a:lnTo>
                  <a:lnTo>
                    <a:pt x="450413" y="3175149"/>
                  </a:lnTo>
                  <a:lnTo>
                    <a:pt x="480674" y="3201598"/>
                  </a:lnTo>
                  <a:lnTo>
                    <a:pt x="509769" y="3223240"/>
                  </a:lnTo>
                  <a:lnTo>
                    <a:pt x="543521" y="3241274"/>
                  </a:lnTo>
                  <a:lnTo>
                    <a:pt x="577273" y="3256902"/>
                  </a:lnTo>
                  <a:lnTo>
                    <a:pt x="611025" y="3265318"/>
                  </a:lnTo>
                  <a:lnTo>
                    <a:pt x="672709" y="3276139"/>
                  </a:lnTo>
                  <a:lnTo>
                    <a:pt x="737886" y="3280948"/>
                  </a:lnTo>
                  <a:lnTo>
                    <a:pt x="806552" y="3278543"/>
                  </a:lnTo>
                  <a:lnTo>
                    <a:pt x="874056" y="3271330"/>
                  </a:lnTo>
                  <a:lnTo>
                    <a:pt x="941560" y="3262914"/>
                  </a:lnTo>
                  <a:lnTo>
                    <a:pt x="1005573" y="3249689"/>
                  </a:lnTo>
                  <a:lnTo>
                    <a:pt x="1062602" y="3234059"/>
                  </a:lnTo>
                  <a:lnTo>
                    <a:pt x="1112647" y="3217228"/>
                  </a:lnTo>
                  <a:lnTo>
                    <a:pt x="1133597" y="3210015"/>
                  </a:lnTo>
                  <a:lnTo>
                    <a:pt x="1161529" y="3201598"/>
                  </a:lnTo>
                  <a:lnTo>
                    <a:pt x="1191790" y="3193183"/>
                  </a:lnTo>
                  <a:lnTo>
                    <a:pt x="1223213" y="3184767"/>
                  </a:lnTo>
                  <a:lnTo>
                    <a:pt x="1256965" y="3179958"/>
                  </a:lnTo>
                  <a:lnTo>
                    <a:pt x="1290717" y="3177554"/>
                  </a:lnTo>
                  <a:lnTo>
                    <a:pt x="1319814" y="3182363"/>
                  </a:lnTo>
                  <a:lnTo>
                    <a:pt x="1345419" y="3193183"/>
                  </a:lnTo>
                  <a:lnTo>
                    <a:pt x="1368696" y="3214824"/>
                  </a:lnTo>
                  <a:lnTo>
                    <a:pt x="1389645" y="3249689"/>
                  </a:lnTo>
                  <a:lnTo>
                    <a:pt x="1409430" y="3294173"/>
                  </a:lnTo>
                  <a:lnTo>
                    <a:pt x="1428052" y="3345869"/>
                  </a:lnTo>
                  <a:lnTo>
                    <a:pt x="1443182" y="3404780"/>
                  </a:lnTo>
                  <a:lnTo>
                    <a:pt x="1458312" y="3466094"/>
                  </a:lnTo>
                  <a:lnTo>
                    <a:pt x="1471115" y="3529813"/>
                  </a:lnTo>
                  <a:lnTo>
                    <a:pt x="1482754" y="3594736"/>
                  </a:lnTo>
                  <a:lnTo>
                    <a:pt x="1487029" y="3618138"/>
                  </a:lnTo>
                  <a:lnTo>
                    <a:pt x="3090086" y="3618138"/>
                  </a:lnTo>
                  <a:lnTo>
                    <a:pt x="3088874" y="3615173"/>
                  </a:lnTo>
                  <a:lnTo>
                    <a:pt x="3067926" y="3553859"/>
                  </a:lnTo>
                  <a:lnTo>
                    <a:pt x="3049304" y="3486532"/>
                  </a:lnTo>
                  <a:lnTo>
                    <a:pt x="3030682" y="3420409"/>
                  </a:lnTo>
                  <a:lnTo>
                    <a:pt x="3019039" y="3381117"/>
                  </a:lnTo>
                  <a:cubicBezTo>
                    <a:pt x="2916596" y="3085457"/>
                    <a:pt x="2189761" y="2865156"/>
                    <a:pt x="1581345" y="2720212"/>
                  </a:cubicBezTo>
                  <a:cubicBezTo>
                    <a:pt x="1045124" y="2571338"/>
                    <a:pt x="651082" y="2065638"/>
                    <a:pt x="651082" y="1464934"/>
                  </a:cubicBezTo>
                  <a:cubicBezTo>
                    <a:pt x="651082" y="745769"/>
                    <a:pt x="1018501" y="171149"/>
                    <a:pt x="1912553" y="162771"/>
                  </a:cubicBezTo>
                  <a:cubicBezTo>
                    <a:pt x="2250796" y="159602"/>
                    <a:pt x="2458856" y="294299"/>
                    <a:pt x="2635535" y="395564"/>
                  </a:cubicBezTo>
                  <a:lnTo>
                    <a:pt x="2633024" y="398652"/>
                  </a:lnTo>
                  <a:cubicBezTo>
                    <a:pt x="3097872" y="776605"/>
                    <a:pt x="3170184" y="1459033"/>
                    <a:pt x="2794867" y="1926012"/>
                  </a:cubicBezTo>
                  <a:lnTo>
                    <a:pt x="2957653" y="2056846"/>
                  </a:lnTo>
                  <a:cubicBezTo>
                    <a:pt x="3404939" y="1500322"/>
                    <a:pt x="3318761" y="687035"/>
                    <a:pt x="2764776" y="236609"/>
                  </a:cubicBezTo>
                  <a:lnTo>
                    <a:pt x="2763561" y="238103"/>
                  </a:lnTo>
                  <a:lnTo>
                    <a:pt x="2752521" y="230833"/>
                  </a:lnTo>
                  <a:lnTo>
                    <a:pt x="2653593" y="176731"/>
                  </a:lnTo>
                  <a:lnTo>
                    <a:pt x="2545354" y="131046"/>
                  </a:lnTo>
                  <a:lnTo>
                    <a:pt x="2433624" y="88967"/>
                  </a:lnTo>
                  <a:lnTo>
                    <a:pt x="2312583" y="56506"/>
                  </a:lnTo>
                  <a:lnTo>
                    <a:pt x="2185723" y="30056"/>
                  </a:lnTo>
                  <a:lnTo>
                    <a:pt x="2053042" y="12022"/>
                  </a:lnTo>
                  <a:lnTo>
                    <a:pt x="1913381" y="12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52511E-D999-46CF-A13B-8985C724C614}"/>
              </a:ext>
            </a:extLst>
          </p:cNvPr>
          <p:cNvGrpSpPr/>
          <p:nvPr/>
        </p:nvGrpSpPr>
        <p:grpSpPr>
          <a:xfrm>
            <a:off x="8741621" y="2112323"/>
            <a:ext cx="2656433" cy="907941"/>
            <a:chOff x="-478737" y="1068012"/>
            <a:chExt cx="4245440" cy="90794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AC8610E-CFCB-45C3-96BE-04937F5D1E76}"/>
                </a:ext>
              </a:extLst>
            </p:cNvPr>
            <p:cNvSpPr txBox="1"/>
            <p:nvPr/>
          </p:nvSpPr>
          <p:spPr>
            <a:xfrm>
              <a:off x="-475010" y="1068012"/>
              <a:ext cx="424171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Anwendung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C10FE5-C25C-48B7-BCFD-76E2C4964244}"/>
                </a:ext>
              </a:extLst>
            </p:cNvPr>
            <p:cNvSpPr txBox="1"/>
            <p:nvPr/>
          </p:nvSpPr>
          <p:spPr>
            <a:xfrm>
              <a:off x="-478737" y="1421955"/>
              <a:ext cx="422629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Die Anwendung soll nutzerfreundlicher werden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A8494F4-A3CA-45EE-8213-3BD616C1FE89}"/>
              </a:ext>
            </a:extLst>
          </p:cNvPr>
          <p:cNvGrpSpPr/>
          <p:nvPr/>
        </p:nvGrpSpPr>
        <p:grpSpPr>
          <a:xfrm>
            <a:off x="8741621" y="4641134"/>
            <a:ext cx="2656433" cy="1646605"/>
            <a:chOff x="-478738" y="1068012"/>
            <a:chExt cx="4245439" cy="164660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CFDEEF-6E21-4A86-AFEF-7376BD83C8F2}"/>
                </a:ext>
              </a:extLst>
            </p:cNvPr>
            <p:cNvSpPr txBox="1"/>
            <p:nvPr/>
          </p:nvSpPr>
          <p:spPr>
            <a:xfrm>
              <a:off x="-475011" y="1068012"/>
              <a:ext cx="424171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Ressourcen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A4AE10-8AB8-4BE7-A803-10C2A433858E}"/>
                </a:ext>
              </a:extLst>
            </p:cNvPr>
            <p:cNvSpPr txBox="1"/>
            <p:nvPr/>
          </p:nvSpPr>
          <p:spPr>
            <a:xfrm>
              <a:off x="-478738" y="1421955"/>
              <a:ext cx="4226291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Erhöhung der Ressourcen, wenn Projekt in </a:t>
              </a:r>
              <a:r>
                <a:rPr lang="de-DE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Prod</a:t>
              </a:r>
              <a:r>
                <a:rPr lang="de-DE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geht</a:t>
              </a:r>
            </a:p>
            <a:p>
              <a:pPr algn="ctr"/>
              <a:r>
                <a:rPr lang="de-DE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  <a:sym typeface="Wingdings" pitchFamily="2" charset="2"/>
                </a:rPr>
                <a:t></a:t>
              </a:r>
              <a:r>
                <a:rPr lang="de-DE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  <a:sym typeface="Wingdings" pitchFamily="2" charset="2"/>
                </a:rPr>
                <a:t> Erwirtschafteter Ertrag kann für das Projekt genutzt werden</a:t>
              </a:r>
              <a:endParaRPr lang="de-DE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EA7A5ADD-8B1C-4FF5-9A49-C4F5B0E8A660}"/>
              </a:ext>
            </a:extLst>
          </p:cNvPr>
          <p:cNvSpPr/>
          <p:nvPr/>
        </p:nvSpPr>
        <p:spPr>
          <a:xfrm>
            <a:off x="9787903" y="4101138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2648170-B5A0-4DCB-A1B4-3221D3699F1B}"/>
              </a:ext>
            </a:extLst>
          </p:cNvPr>
          <p:cNvGrpSpPr/>
          <p:nvPr/>
        </p:nvGrpSpPr>
        <p:grpSpPr>
          <a:xfrm>
            <a:off x="840558" y="2121215"/>
            <a:ext cx="2654101" cy="1369606"/>
            <a:chOff x="-475010" y="1068012"/>
            <a:chExt cx="4241713" cy="13696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305E82-85DA-4D1C-8F82-6C2FEFD440C4}"/>
                </a:ext>
              </a:extLst>
            </p:cNvPr>
            <p:cNvSpPr txBox="1"/>
            <p:nvPr/>
          </p:nvSpPr>
          <p:spPr>
            <a:xfrm>
              <a:off x="-475010" y="1068012"/>
              <a:ext cx="424171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Zeit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C86D4BE-13AF-4987-914A-4CDEFEFCBFD5}"/>
                </a:ext>
              </a:extLst>
            </p:cNvPr>
            <p:cNvSpPr txBox="1"/>
            <p:nvPr/>
          </p:nvSpPr>
          <p:spPr>
            <a:xfrm>
              <a:off x="-459588" y="1421955"/>
              <a:ext cx="42262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Sehr zeitaufwendiges Projekt</a:t>
              </a:r>
            </a:p>
            <a:p>
              <a:pPr algn="ctr"/>
              <a:r>
                <a:rPr lang="de-DE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  <a:sym typeface="Wingdings" pitchFamily="2" charset="2"/>
                </a:rPr>
                <a:t> Mehr Zeit für optimale Lösungen</a:t>
              </a:r>
              <a:endParaRPr lang="de-DE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ADDB96A4-5224-4635-970A-C297E383EE10}"/>
              </a:ext>
            </a:extLst>
          </p:cNvPr>
          <p:cNvSpPr/>
          <p:nvPr/>
        </p:nvSpPr>
        <p:spPr>
          <a:xfrm>
            <a:off x="1884509" y="1581219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4326EA-2284-40C1-AD9A-9D63C0A1C96E}"/>
              </a:ext>
            </a:extLst>
          </p:cNvPr>
          <p:cNvGrpSpPr/>
          <p:nvPr/>
        </p:nvGrpSpPr>
        <p:grpSpPr>
          <a:xfrm>
            <a:off x="840558" y="4650027"/>
            <a:ext cx="2654101" cy="927911"/>
            <a:chOff x="-475010" y="1068012"/>
            <a:chExt cx="4241713" cy="92791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60C30D1-F21B-49D0-BAA9-98005FD92E97}"/>
                </a:ext>
              </a:extLst>
            </p:cNvPr>
            <p:cNvSpPr txBox="1"/>
            <p:nvPr/>
          </p:nvSpPr>
          <p:spPr>
            <a:xfrm>
              <a:off x="-475010" y="1068012"/>
              <a:ext cx="424171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Technologie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C97A67-6BCE-4760-9302-D12B978997E0}"/>
                </a:ext>
              </a:extLst>
            </p:cNvPr>
            <p:cNvSpPr txBox="1"/>
            <p:nvPr/>
          </p:nvSpPr>
          <p:spPr>
            <a:xfrm>
              <a:off x="-475010" y="1441925"/>
              <a:ext cx="422629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Verwendung von Beam Search</a:t>
              </a: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B6CF30B0-5494-4834-89D2-62FCB761512B}"/>
              </a:ext>
            </a:extLst>
          </p:cNvPr>
          <p:cNvSpPr/>
          <p:nvPr/>
        </p:nvSpPr>
        <p:spPr>
          <a:xfrm>
            <a:off x="1884509" y="4110031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sp>
        <p:nvSpPr>
          <p:cNvPr id="31" name="Oval 21">
            <a:extLst>
              <a:ext uri="{FF2B5EF4-FFF2-40B4-BE49-F238E27FC236}">
                <a16:creationId xmlns:a16="http://schemas.microsoft.com/office/drawing/2014/main" id="{895FF4DC-99EB-4987-81C5-A50AE7F0EA41}"/>
              </a:ext>
            </a:extLst>
          </p:cNvPr>
          <p:cNvSpPr/>
          <p:nvPr/>
        </p:nvSpPr>
        <p:spPr>
          <a:xfrm rot="20700000">
            <a:off x="1998970" y="4236437"/>
            <a:ext cx="337277" cy="295599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2" name="Pie 2">
            <a:extLst>
              <a:ext uri="{FF2B5EF4-FFF2-40B4-BE49-F238E27FC236}">
                <a16:creationId xmlns:a16="http://schemas.microsoft.com/office/drawing/2014/main" id="{DC5347CC-61F4-483C-A692-D14FEAD58663}"/>
              </a:ext>
            </a:extLst>
          </p:cNvPr>
          <p:cNvSpPr/>
          <p:nvPr/>
        </p:nvSpPr>
        <p:spPr>
          <a:xfrm>
            <a:off x="9901560" y="4217631"/>
            <a:ext cx="338883" cy="333208"/>
          </a:xfrm>
          <a:custGeom>
            <a:avLst/>
            <a:gdLst/>
            <a:ahLst/>
            <a:cxnLst/>
            <a:rect l="l" t="t" r="r" b="b"/>
            <a:pathLst>
              <a:path w="3851322" h="3786842">
                <a:moveTo>
                  <a:pt x="3845029" y="1629937"/>
                </a:moveTo>
                <a:lnTo>
                  <a:pt x="3851322" y="1762720"/>
                </a:lnTo>
                <a:lnTo>
                  <a:pt x="3812477" y="1776859"/>
                </a:lnTo>
                <a:lnTo>
                  <a:pt x="3444864" y="1775585"/>
                </a:lnTo>
                <a:close/>
                <a:moveTo>
                  <a:pt x="3791299" y="1322869"/>
                </a:moveTo>
                <a:cubicBezTo>
                  <a:pt x="3804294" y="1363489"/>
                  <a:pt x="3813753" y="1405089"/>
                  <a:pt x="3820726" y="1447230"/>
                </a:cubicBezTo>
                <a:lnTo>
                  <a:pt x="2923542" y="1773779"/>
                </a:lnTo>
                <a:lnTo>
                  <a:pt x="2555935" y="1772505"/>
                </a:lnTo>
                <a:close/>
                <a:moveTo>
                  <a:pt x="3686733" y="1034305"/>
                </a:moveTo>
                <a:cubicBezTo>
                  <a:pt x="3706467" y="1071934"/>
                  <a:pt x="3722972" y="1111031"/>
                  <a:pt x="3736130" y="1151397"/>
                </a:cubicBezTo>
                <a:lnTo>
                  <a:pt x="2052009" y="1764367"/>
                </a:lnTo>
                <a:lnTo>
                  <a:pt x="2052009" y="1629296"/>
                </a:lnTo>
                <a:close/>
                <a:moveTo>
                  <a:pt x="3531650" y="764128"/>
                </a:moveTo>
                <a:cubicBezTo>
                  <a:pt x="3557479" y="799119"/>
                  <a:pt x="3581112" y="835525"/>
                  <a:pt x="3601539" y="873761"/>
                </a:cubicBezTo>
                <a:lnTo>
                  <a:pt x="2052009" y="1437744"/>
                </a:lnTo>
                <a:lnTo>
                  <a:pt x="2052009" y="1302673"/>
                </a:lnTo>
                <a:close/>
                <a:moveTo>
                  <a:pt x="3320179" y="514474"/>
                </a:moveTo>
                <a:lnTo>
                  <a:pt x="3414136" y="615348"/>
                </a:lnTo>
                <a:lnTo>
                  <a:pt x="2052009" y="1111121"/>
                </a:lnTo>
                <a:lnTo>
                  <a:pt x="2052009" y="976050"/>
                </a:lnTo>
                <a:close/>
                <a:moveTo>
                  <a:pt x="3038975" y="290201"/>
                </a:moveTo>
                <a:cubicBezTo>
                  <a:pt x="3082160" y="317774"/>
                  <a:pt x="3124087" y="347421"/>
                  <a:pt x="3164106" y="379728"/>
                </a:cubicBezTo>
                <a:lnTo>
                  <a:pt x="2052009" y="784498"/>
                </a:lnTo>
                <a:lnTo>
                  <a:pt x="2052009" y="649428"/>
                </a:lnTo>
                <a:close/>
                <a:moveTo>
                  <a:pt x="1800000" y="186842"/>
                </a:moveTo>
                <a:lnTo>
                  <a:pt x="1800000" y="1986842"/>
                </a:lnTo>
                <a:lnTo>
                  <a:pt x="3600000" y="1986842"/>
                </a:lnTo>
                <a:cubicBezTo>
                  <a:pt x="3600000" y="2980955"/>
                  <a:pt x="2794113" y="3786842"/>
                  <a:pt x="1800000" y="3786842"/>
                </a:cubicBezTo>
                <a:cubicBezTo>
                  <a:pt x="805887" y="3786842"/>
                  <a:pt x="0" y="2980955"/>
                  <a:pt x="0" y="1986842"/>
                </a:cubicBezTo>
                <a:cubicBezTo>
                  <a:pt x="0" y="992729"/>
                  <a:pt x="805887" y="186842"/>
                  <a:pt x="1800000" y="186842"/>
                </a:cubicBezTo>
                <a:close/>
                <a:moveTo>
                  <a:pt x="2653345" y="103936"/>
                </a:moveTo>
                <a:cubicBezTo>
                  <a:pt x="2713623" y="122781"/>
                  <a:pt x="2772066" y="146664"/>
                  <a:pt x="2828252" y="175345"/>
                </a:cubicBezTo>
                <a:lnTo>
                  <a:pt x="2052009" y="457876"/>
                </a:lnTo>
                <a:lnTo>
                  <a:pt x="2052009" y="322805"/>
                </a:lnTo>
                <a:close/>
                <a:moveTo>
                  <a:pt x="2052009" y="0"/>
                </a:moveTo>
                <a:cubicBezTo>
                  <a:pt x="2150315" y="0"/>
                  <a:pt x="2247800" y="7911"/>
                  <a:pt x="2343281" y="25238"/>
                </a:cubicBezTo>
                <a:lnTo>
                  <a:pt x="2052009" y="1312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33" name="Donut 15">
            <a:extLst>
              <a:ext uri="{FF2B5EF4-FFF2-40B4-BE49-F238E27FC236}">
                <a16:creationId xmlns:a16="http://schemas.microsoft.com/office/drawing/2014/main" id="{3F1472E7-B90B-48D0-A48D-1FE9C3218613}"/>
              </a:ext>
            </a:extLst>
          </p:cNvPr>
          <p:cNvSpPr/>
          <p:nvPr/>
        </p:nvSpPr>
        <p:spPr>
          <a:xfrm>
            <a:off x="1987532" y="1671788"/>
            <a:ext cx="360149" cy="357642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grpSp>
        <p:nvGrpSpPr>
          <p:cNvPr id="34" name="Graphic 33">
            <a:extLst>
              <a:ext uri="{FF2B5EF4-FFF2-40B4-BE49-F238E27FC236}">
                <a16:creationId xmlns:a16="http://schemas.microsoft.com/office/drawing/2014/main" id="{EA9DF64B-3709-4045-8225-E2F437E83AA5}"/>
              </a:ext>
            </a:extLst>
          </p:cNvPr>
          <p:cNvGrpSpPr/>
          <p:nvPr/>
        </p:nvGrpSpPr>
        <p:grpSpPr>
          <a:xfrm>
            <a:off x="5408431" y="2377728"/>
            <a:ext cx="1373029" cy="1269683"/>
            <a:chOff x="7424910" y="2405641"/>
            <a:chExt cx="1771650" cy="1638300"/>
          </a:xfrm>
          <a:solidFill>
            <a:schemeClr val="accent4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15535C6-8C0B-4095-A7BE-4ACD534AA53C}"/>
                </a:ext>
              </a:extLst>
            </p:cNvPr>
            <p:cNvSpPr/>
            <p:nvPr/>
          </p:nvSpPr>
          <p:spPr>
            <a:xfrm>
              <a:off x="7417766" y="2398092"/>
              <a:ext cx="885825" cy="1647825"/>
            </a:xfrm>
            <a:custGeom>
              <a:avLst/>
              <a:gdLst>
                <a:gd name="connsiteX0" fmla="*/ 749141 w 885825"/>
                <a:gd name="connsiteY0" fmla="*/ 1281042 h 1647825"/>
                <a:gd name="connsiteX1" fmla="*/ 858679 w 885825"/>
                <a:gd name="connsiteY1" fmla="*/ 1312474 h 1647825"/>
                <a:gd name="connsiteX2" fmla="*/ 858679 w 885825"/>
                <a:gd name="connsiteY2" fmla="*/ 1287709 h 1647825"/>
                <a:gd name="connsiteX3" fmla="*/ 861536 w 885825"/>
                <a:gd name="connsiteY3" fmla="*/ 1006722 h 1647825"/>
                <a:gd name="connsiteX4" fmla="*/ 855821 w 885825"/>
                <a:gd name="connsiteY4" fmla="*/ 975289 h 1647825"/>
                <a:gd name="connsiteX5" fmla="*/ 791051 w 885825"/>
                <a:gd name="connsiteY5" fmla="*/ 885754 h 1647825"/>
                <a:gd name="connsiteX6" fmla="*/ 770096 w 885825"/>
                <a:gd name="connsiteY6" fmla="*/ 880039 h 1647825"/>
                <a:gd name="connsiteX7" fmla="*/ 745331 w 885825"/>
                <a:gd name="connsiteY7" fmla="*/ 880039 h 1647825"/>
                <a:gd name="connsiteX8" fmla="*/ 718661 w 885825"/>
                <a:gd name="connsiteY8" fmla="*/ 884802 h 1647825"/>
                <a:gd name="connsiteX9" fmla="*/ 630079 w 885825"/>
                <a:gd name="connsiteY9" fmla="*/ 1042917 h 1647825"/>
                <a:gd name="connsiteX10" fmla="*/ 618649 w 885825"/>
                <a:gd name="connsiteY10" fmla="*/ 1060062 h 1647825"/>
                <a:gd name="connsiteX11" fmla="*/ 604361 w 885825"/>
                <a:gd name="connsiteY11" fmla="*/ 1049584 h 1647825"/>
                <a:gd name="connsiteX12" fmla="*/ 711041 w 885825"/>
                <a:gd name="connsiteY12" fmla="*/ 859084 h 1647825"/>
                <a:gd name="connsiteX13" fmla="*/ 737711 w 885825"/>
                <a:gd name="connsiteY13" fmla="*/ 854322 h 1647825"/>
                <a:gd name="connsiteX14" fmla="*/ 768191 w 885825"/>
                <a:gd name="connsiteY14" fmla="*/ 857179 h 1647825"/>
                <a:gd name="connsiteX15" fmla="*/ 846296 w 885825"/>
                <a:gd name="connsiteY15" fmla="*/ 891469 h 1647825"/>
                <a:gd name="connsiteX16" fmla="*/ 855821 w 885825"/>
                <a:gd name="connsiteY16" fmla="*/ 707637 h 1647825"/>
                <a:gd name="connsiteX17" fmla="*/ 856774 w 885825"/>
                <a:gd name="connsiteY17" fmla="*/ 681919 h 1647825"/>
                <a:gd name="connsiteX18" fmla="*/ 863441 w 885825"/>
                <a:gd name="connsiteY18" fmla="*/ 650487 h 1647825"/>
                <a:gd name="connsiteX19" fmla="*/ 868204 w 885825"/>
                <a:gd name="connsiteY19" fmla="*/ 619054 h 1647825"/>
                <a:gd name="connsiteX20" fmla="*/ 856774 w 885825"/>
                <a:gd name="connsiteY20" fmla="*/ 311397 h 1647825"/>
                <a:gd name="connsiteX21" fmla="*/ 856774 w 885825"/>
                <a:gd name="connsiteY21" fmla="*/ 280917 h 1647825"/>
                <a:gd name="connsiteX22" fmla="*/ 856774 w 885825"/>
                <a:gd name="connsiteY22" fmla="*/ 220909 h 1647825"/>
                <a:gd name="connsiteX23" fmla="*/ 854869 w 885825"/>
                <a:gd name="connsiteY23" fmla="*/ 221862 h 1647825"/>
                <a:gd name="connsiteX24" fmla="*/ 776764 w 885825"/>
                <a:gd name="connsiteY24" fmla="*/ 71367 h 1647825"/>
                <a:gd name="connsiteX25" fmla="*/ 750094 w 885825"/>
                <a:gd name="connsiteY25" fmla="*/ 50412 h 1647825"/>
                <a:gd name="connsiteX26" fmla="*/ 656749 w 885825"/>
                <a:gd name="connsiteY26" fmla="*/ 12312 h 1647825"/>
                <a:gd name="connsiteX27" fmla="*/ 623411 w 885825"/>
                <a:gd name="connsiteY27" fmla="*/ 8502 h 1647825"/>
                <a:gd name="connsiteX28" fmla="*/ 391954 w 885825"/>
                <a:gd name="connsiteY28" fmla="*/ 227577 h 1647825"/>
                <a:gd name="connsiteX29" fmla="*/ 405289 w 885825"/>
                <a:gd name="connsiteY29" fmla="*/ 253294 h 1647825"/>
                <a:gd name="connsiteX30" fmla="*/ 520541 w 885825"/>
                <a:gd name="connsiteY30" fmla="*/ 332352 h 1647825"/>
                <a:gd name="connsiteX31" fmla="*/ 551021 w 885825"/>
                <a:gd name="connsiteY31" fmla="*/ 335209 h 1647825"/>
                <a:gd name="connsiteX32" fmla="*/ 718661 w 885825"/>
                <a:gd name="connsiteY32" fmla="*/ 198049 h 1647825"/>
                <a:gd name="connsiteX33" fmla="*/ 722471 w 885825"/>
                <a:gd name="connsiteY33" fmla="*/ 163759 h 1647825"/>
                <a:gd name="connsiteX34" fmla="*/ 743426 w 885825"/>
                <a:gd name="connsiteY34" fmla="*/ 146614 h 1647825"/>
                <a:gd name="connsiteX35" fmla="*/ 758666 w 885825"/>
                <a:gd name="connsiteY35" fmla="*/ 164712 h 1647825"/>
                <a:gd name="connsiteX36" fmla="*/ 635794 w 885825"/>
                <a:gd name="connsiteY36" fmla="*/ 353307 h 1647825"/>
                <a:gd name="connsiteX37" fmla="*/ 708184 w 885825"/>
                <a:gd name="connsiteY37" fmla="*/ 407599 h 1647825"/>
                <a:gd name="connsiteX38" fmla="*/ 726281 w 885825"/>
                <a:gd name="connsiteY38" fmla="*/ 432364 h 1647825"/>
                <a:gd name="connsiteX39" fmla="*/ 757714 w 885825"/>
                <a:gd name="connsiteY39" fmla="*/ 584764 h 1647825"/>
                <a:gd name="connsiteX40" fmla="*/ 751046 w 885825"/>
                <a:gd name="connsiteY40" fmla="*/ 611434 h 1647825"/>
                <a:gd name="connsiteX41" fmla="*/ 741521 w 885825"/>
                <a:gd name="connsiteY41" fmla="*/ 637152 h 1647825"/>
                <a:gd name="connsiteX42" fmla="*/ 727234 w 885825"/>
                <a:gd name="connsiteY42" fmla="*/ 661917 h 1647825"/>
                <a:gd name="connsiteX43" fmla="*/ 687229 w 885825"/>
                <a:gd name="connsiteY43" fmla="*/ 706684 h 1647825"/>
                <a:gd name="connsiteX44" fmla="*/ 737711 w 885825"/>
                <a:gd name="connsiteY44" fmla="*/ 786694 h 1647825"/>
                <a:gd name="connsiteX45" fmla="*/ 760571 w 885825"/>
                <a:gd name="connsiteY45" fmla="*/ 796219 h 1647825"/>
                <a:gd name="connsiteX46" fmla="*/ 788194 w 885825"/>
                <a:gd name="connsiteY46" fmla="*/ 799077 h 1647825"/>
                <a:gd name="connsiteX47" fmla="*/ 783431 w 885825"/>
                <a:gd name="connsiteY47" fmla="*/ 835272 h 1647825"/>
                <a:gd name="connsiteX48" fmla="*/ 752951 w 885825"/>
                <a:gd name="connsiteY48" fmla="*/ 830509 h 1647825"/>
                <a:gd name="connsiteX49" fmla="*/ 724376 w 885825"/>
                <a:gd name="connsiteY49" fmla="*/ 820032 h 1647825"/>
                <a:gd name="connsiteX50" fmla="*/ 653891 w 885825"/>
                <a:gd name="connsiteY50" fmla="*/ 728592 h 1647825"/>
                <a:gd name="connsiteX51" fmla="*/ 381476 w 885825"/>
                <a:gd name="connsiteY51" fmla="*/ 658107 h 1647825"/>
                <a:gd name="connsiteX52" fmla="*/ 384334 w 885825"/>
                <a:gd name="connsiteY52" fmla="*/ 635247 h 1647825"/>
                <a:gd name="connsiteX53" fmla="*/ 411004 w 885825"/>
                <a:gd name="connsiteY53" fmla="*/ 639057 h 1647825"/>
                <a:gd name="connsiteX54" fmla="*/ 541496 w 885825"/>
                <a:gd name="connsiteY54" fmla="*/ 717162 h 1647825"/>
                <a:gd name="connsiteX55" fmla="*/ 552926 w 885825"/>
                <a:gd name="connsiteY55" fmla="*/ 716209 h 1647825"/>
                <a:gd name="connsiteX56" fmla="*/ 693896 w 885825"/>
                <a:gd name="connsiteY56" fmla="*/ 638104 h 1647825"/>
                <a:gd name="connsiteX57" fmla="*/ 710089 w 885825"/>
                <a:gd name="connsiteY57" fmla="*/ 608577 h 1647825"/>
                <a:gd name="connsiteX58" fmla="*/ 710089 w 885825"/>
                <a:gd name="connsiteY58" fmla="*/ 475227 h 1647825"/>
                <a:gd name="connsiteX59" fmla="*/ 693896 w 885825"/>
                <a:gd name="connsiteY59" fmla="*/ 445699 h 1647825"/>
                <a:gd name="connsiteX60" fmla="*/ 551974 w 885825"/>
                <a:gd name="connsiteY60" fmla="*/ 370452 h 1647825"/>
                <a:gd name="connsiteX61" fmla="*/ 532924 w 885825"/>
                <a:gd name="connsiteY61" fmla="*/ 368547 h 1647825"/>
                <a:gd name="connsiteX62" fmla="*/ 397669 w 885825"/>
                <a:gd name="connsiteY62" fmla="*/ 301872 h 1647825"/>
                <a:gd name="connsiteX63" fmla="*/ 371951 w 885825"/>
                <a:gd name="connsiteY63" fmla="*/ 293299 h 1647825"/>
                <a:gd name="connsiteX64" fmla="*/ 180499 w 885825"/>
                <a:gd name="connsiteY64" fmla="*/ 376167 h 1647825"/>
                <a:gd name="connsiteX65" fmla="*/ 175736 w 885825"/>
                <a:gd name="connsiteY65" fmla="*/ 505707 h 1647825"/>
                <a:gd name="connsiteX66" fmla="*/ 181451 w 885825"/>
                <a:gd name="connsiteY66" fmla="*/ 532377 h 1647825"/>
                <a:gd name="connsiteX67" fmla="*/ 202406 w 885825"/>
                <a:gd name="connsiteY67" fmla="*/ 580954 h 1647825"/>
                <a:gd name="connsiteX68" fmla="*/ 217646 w 885825"/>
                <a:gd name="connsiteY68" fmla="*/ 581907 h 1647825"/>
                <a:gd name="connsiteX69" fmla="*/ 239554 w 885825"/>
                <a:gd name="connsiteY69" fmla="*/ 580002 h 1647825"/>
                <a:gd name="connsiteX70" fmla="*/ 260509 w 885825"/>
                <a:gd name="connsiteY70" fmla="*/ 575239 h 1647825"/>
                <a:gd name="connsiteX71" fmla="*/ 344329 w 885825"/>
                <a:gd name="connsiteY71" fmla="*/ 490467 h 1647825"/>
                <a:gd name="connsiteX72" fmla="*/ 351949 w 885825"/>
                <a:gd name="connsiteY72" fmla="*/ 465702 h 1647825"/>
                <a:gd name="connsiteX73" fmla="*/ 361474 w 885825"/>
                <a:gd name="connsiteY73" fmla="*/ 415219 h 1647825"/>
                <a:gd name="connsiteX74" fmla="*/ 390049 w 885825"/>
                <a:gd name="connsiteY74" fmla="*/ 424744 h 1647825"/>
                <a:gd name="connsiteX75" fmla="*/ 325279 w 885825"/>
                <a:gd name="connsiteY75" fmla="*/ 580954 h 1647825"/>
                <a:gd name="connsiteX76" fmla="*/ 301466 w 885825"/>
                <a:gd name="connsiteY76" fmla="*/ 597147 h 1647825"/>
                <a:gd name="connsiteX77" fmla="*/ 218599 w 885825"/>
                <a:gd name="connsiteY77" fmla="*/ 618102 h 1647825"/>
                <a:gd name="connsiteX78" fmla="*/ 145256 w 885825"/>
                <a:gd name="connsiteY78" fmla="*/ 600957 h 1647825"/>
                <a:gd name="connsiteX79" fmla="*/ 7144 w 885825"/>
                <a:gd name="connsiteY79" fmla="*/ 817174 h 1647825"/>
                <a:gd name="connsiteX80" fmla="*/ 164306 w 885825"/>
                <a:gd name="connsiteY80" fmla="*/ 1041964 h 1647825"/>
                <a:gd name="connsiteX81" fmla="*/ 174784 w 885825"/>
                <a:gd name="connsiteY81" fmla="*/ 1041964 h 1647825"/>
                <a:gd name="connsiteX82" fmla="*/ 346234 w 885825"/>
                <a:gd name="connsiteY82" fmla="*/ 870514 h 1647825"/>
                <a:gd name="connsiteX83" fmla="*/ 367189 w 885825"/>
                <a:gd name="connsiteY83" fmla="*/ 853369 h 1647825"/>
                <a:gd name="connsiteX84" fmla="*/ 382429 w 885825"/>
                <a:gd name="connsiteY84" fmla="*/ 871467 h 1647825"/>
                <a:gd name="connsiteX85" fmla="*/ 346234 w 885825"/>
                <a:gd name="connsiteY85" fmla="*/ 987672 h 1647825"/>
                <a:gd name="connsiteX86" fmla="*/ 350044 w 885825"/>
                <a:gd name="connsiteY86" fmla="*/ 1021009 h 1647825"/>
                <a:gd name="connsiteX87" fmla="*/ 360521 w 885825"/>
                <a:gd name="connsiteY87" fmla="*/ 1052442 h 1647825"/>
                <a:gd name="connsiteX88" fmla="*/ 451009 w 885825"/>
                <a:gd name="connsiteY88" fmla="*/ 1141024 h 1647825"/>
                <a:gd name="connsiteX89" fmla="*/ 482441 w 885825"/>
                <a:gd name="connsiteY89" fmla="*/ 1150549 h 1647825"/>
                <a:gd name="connsiteX90" fmla="*/ 516731 w 885825"/>
                <a:gd name="connsiteY90" fmla="*/ 1154359 h 1647825"/>
                <a:gd name="connsiteX91" fmla="*/ 688181 w 885825"/>
                <a:gd name="connsiteY91" fmla="*/ 982909 h 1647825"/>
                <a:gd name="connsiteX92" fmla="*/ 709136 w 885825"/>
                <a:gd name="connsiteY92" fmla="*/ 965764 h 1647825"/>
                <a:gd name="connsiteX93" fmla="*/ 724376 w 885825"/>
                <a:gd name="connsiteY93" fmla="*/ 983862 h 1647825"/>
                <a:gd name="connsiteX94" fmla="*/ 721519 w 885825"/>
                <a:gd name="connsiteY94" fmla="*/ 1017199 h 1647825"/>
                <a:gd name="connsiteX95" fmla="*/ 684371 w 885825"/>
                <a:gd name="connsiteY95" fmla="*/ 1105782 h 1647825"/>
                <a:gd name="connsiteX96" fmla="*/ 663416 w 885825"/>
                <a:gd name="connsiteY96" fmla="*/ 1129595 h 1647825"/>
                <a:gd name="connsiteX97" fmla="*/ 517684 w 885825"/>
                <a:gd name="connsiteY97" fmla="*/ 1189602 h 1647825"/>
                <a:gd name="connsiteX98" fmla="*/ 488156 w 885825"/>
                <a:gd name="connsiteY98" fmla="*/ 1187697 h 1647825"/>
                <a:gd name="connsiteX99" fmla="*/ 459581 w 885825"/>
                <a:gd name="connsiteY99" fmla="*/ 1181982 h 1647825"/>
                <a:gd name="connsiteX100" fmla="*/ 315754 w 885825"/>
                <a:gd name="connsiteY100" fmla="*/ 1023867 h 1647825"/>
                <a:gd name="connsiteX101" fmla="*/ 172879 w 885825"/>
                <a:gd name="connsiteY101" fmla="*/ 1185792 h 1647825"/>
                <a:gd name="connsiteX102" fmla="*/ 341471 w 885825"/>
                <a:gd name="connsiteY102" fmla="*/ 1345812 h 1647825"/>
                <a:gd name="connsiteX103" fmla="*/ 373856 w 885825"/>
                <a:gd name="connsiteY103" fmla="*/ 1348670 h 1647825"/>
                <a:gd name="connsiteX104" fmla="*/ 386239 w 885825"/>
                <a:gd name="connsiteY104" fmla="*/ 1348670 h 1647825"/>
                <a:gd name="connsiteX105" fmla="*/ 383381 w 885825"/>
                <a:gd name="connsiteY105" fmla="*/ 1369624 h 1647825"/>
                <a:gd name="connsiteX106" fmla="*/ 382429 w 885825"/>
                <a:gd name="connsiteY106" fmla="*/ 1391532 h 1647825"/>
                <a:gd name="connsiteX107" fmla="*/ 527209 w 885825"/>
                <a:gd name="connsiteY107" fmla="*/ 1625847 h 1647825"/>
                <a:gd name="connsiteX108" fmla="*/ 558641 w 885825"/>
                <a:gd name="connsiteY108" fmla="*/ 1636324 h 1647825"/>
                <a:gd name="connsiteX109" fmla="*/ 756761 w 885825"/>
                <a:gd name="connsiteY109" fmla="*/ 1596320 h 1647825"/>
                <a:gd name="connsiteX110" fmla="*/ 777716 w 885825"/>
                <a:gd name="connsiteY110" fmla="*/ 1584890 h 1647825"/>
                <a:gd name="connsiteX111" fmla="*/ 858679 w 885825"/>
                <a:gd name="connsiteY111" fmla="*/ 1491545 h 1647825"/>
                <a:gd name="connsiteX112" fmla="*/ 791051 w 885825"/>
                <a:gd name="connsiteY112" fmla="*/ 1321999 h 1647825"/>
                <a:gd name="connsiteX113" fmla="*/ 771049 w 885825"/>
                <a:gd name="connsiteY113" fmla="*/ 1318190 h 1647825"/>
                <a:gd name="connsiteX114" fmla="*/ 750094 w 885825"/>
                <a:gd name="connsiteY114" fmla="*/ 1317237 h 1647825"/>
                <a:gd name="connsiteX115" fmla="*/ 608171 w 885825"/>
                <a:gd name="connsiteY115" fmla="*/ 1392484 h 1647825"/>
                <a:gd name="connsiteX116" fmla="*/ 591979 w 885825"/>
                <a:gd name="connsiteY116" fmla="*/ 1422012 h 1647825"/>
                <a:gd name="connsiteX117" fmla="*/ 576739 w 885825"/>
                <a:gd name="connsiteY117" fmla="*/ 1497259 h 1647825"/>
                <a:gd name="connsiteX118" fmla="*/ 552926 w 885825"/>
                <a:gd name="connsiteY118" fmla="*/ 1501070 h 1647825"/>
                <a:gd name="connsiteX119" fmla="*/ 546259 w 885825"/>
                <a:gd name="connsiteY119" fmla="*/ 1447729 h 1647825"/>
                <a:gd name="connsiteX120" fmla="*/ 552926 w 885825"/>
                <a:gd name="connsiteY120" fmla="*/ 1422965 h 1647825"/>
                <a:gd name="connsiteX121" fmla="*/ 565309 w 885825"/>
                <a:gd name="connsiteY121" fmla="*/ 1393437 h 1647825"/>
                <a:gd name="connsiteX122" fmla="*/ 749141 w 885825"/>
                <a:gd name="connsiteY122" fmla="*/ 1281042 h 1647825"/>
                <a:gd name="connsiteX123" fmla="*/ 164306 w 885825"/>
                <a:gd name="connsiteY123" fmla="*/ 969574 h 1647825"/>
                <a:gd name="connsiteX124" fmla="*/ 140494 w 885825"/>
                <a:gd name="connsiteY124" fmla="*/ 968622 h 1647825"/>
                <a:gd name="connsiteX125" fmla="*/ 118586 w 885825"/>
                <a:gd name="connsiteY125" fmla="*/ 678109 h 1647825"/>
                <a:gd name="connsiteX126" fmla="*/ 133826 w 885825"/>
                <a:gd name="connsiteY126" fmla="*/ 661917 h 1647825"/>
                <a:gd name="connsiteX127" fmla="*/ 134779 w 885825"/>
                <a:gd name="connsiteY127" fmla="*/ 661917 h 1647825"/>
                <a:gd name="connsiteX128" fmla="*/ 153829 w 885825"/>
                <a:gd name="connsiteY128" fmla="*/ 691444 h 1647825"/>
                <a:gd name="connsiteX129" fmla="*/ 153829 w 885825"/>
                <a:gd name="connsiteY129" fmla="*/ 692397 h 1647825"/>
                <a:gd name="connsiteX130" fmla="*/ 146209 w 885825"/>
                <a:gd name="connsiteY130" fmla="*/ 700969 h 1647825"/>
                <a:gd name="connsiteX131" fmla="*/ 165259 w 885825"/>
                <a:gd name="connsiteY131" fmla="*/ 942904 h 1647825"/>
                <a:gd name="connsiteX132" fmla="*/ 164306 w 885825"/>
                <a:gd name="connsiteY132" fmla="*/ 969574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749141" y="1281042"/>
                  </a:moveTo>
                  <a:cubicBezTo>
                    <a:pt x="789146" y="1281042"/>
                    <a:pt x="827246" y="1292472"/>
                    <a:pt x="858679" y="1312474"/>
                  </a:cubicBezTo>
                  <a:cubicBezTo>
                    <a:pt x="858679" y="1312474"/>
                    <a:pt x="858679" y="1302949"/>
                    <a:pt x="858679" y="1287709"/>
                  </a:cubicBezTo>
                  <a:cubicBezTo>
                    <a:pt x="874871" y="1196270"/>
                    <a:pt x="875824" y="1101972"/>
                    <a:pt x="861536" y="1006722"/>
                  </a:cubicBezTo>
                  <a:cubicBezTo>
                    <a:pt x="859631" y="996244"/>
                    <a:pt x="857726" y="985767"/>
                    <a:pt x="855821" y="975289"/>
                  </a:cubicBezTo>
                  <a:cubicBezTo>
                    <a:pt x="847249" y="938142"/>
                    <a:pt x="828199" y="900042"/>
                    <a:pt x="791051" y="885754"/>
                  </a:cubicBezTo>
                  <a:cubicBezTo>
                    <a:pt x="784384" y="882897"/>
                    <a:pt x="777716" y="880992"/>
                    <a:pt x="770096" y="880039"/>
                  </a:cubicBezTo>
                  <a:cubicBezTo>
                    <a:pt x="762476" y="879087"/>
                    <a:pt x="753904" y="879087"/>
                    <a:pt x="745331" y="880039"/>
                  </a:cubicBezTo>
                  <a:cubicBezTo>
                    <a:pt x="736759" y="880992"/>
                    <a:pt x="727234" y="881944"/>
                    <a:pt x="718661" y="884802"/>
                  </a:cubicBezTo>
                  <a:cubicBezTo>
                    <a:pt x="651034" y="903852"/>
                    <a:pt x="611029" y="975289"/>
                    <a:pt x="630079" y="1042917"/>
                  </a:cubicBezTo>
                  <a:cubicBezTo>
                    <a:pt x="631984" y="1050537"/>
                    <a:pt x="627221" y="1059109"/>
                    <a:pt x="618649" y="1060062"/>
                  </a:cubicBezTo>
                  <a:cubicBezTo>
                    <a:pt x="611981" y="1061014"/>
                    <a:pt x="606266" y="1056252"/>
                    <a:pt x="604361" y="1049584"/>
                  </a:cubicBezTo>
                  <a:cubicBezTo>
                    <a:pt x="581501" y="967669"/>
                    <a:pt x="629126" y="881944"/>
                    <a:pt x="711041" y="859084"/>
                  </a:cubicBezTo>
                  <a:cubicBezTo>
                    <a:pt x="719614" y="856227"/>
                    <a:pt x="729139" y="855274"/>
                    <a:pt x="737711" y="854322"/>
                  </a:cubicBezTo>
                  <a:cubicBezTo>
                    <a:pt x="748189" y="854322"/>
                    <a:pt x="758666" y="855274"/>
                    <a:pt x="768191" y="857179"/>
                  </a:cubicBezTo>
                  <a:cubicBezTo>
                    <a:pt x="798671" y="853369"/>
                    <a:pt x="817721" y="891469"/>
                    <a:pt x="846296" y="891469"/>
                  </a:cubicBezTo>
                  <a:cubicBezTo>
                    <a:pt x="827246" y="834319"/>
                    <a:pt x="855821" y="767644"/>
                    <a:pt x="855821" y="707637"/>
                  </a:cubicBezTo>
                  <a:cubicBezTo>
                    <a:pt x="856774" y="699064"/>
                    <a:pt x="856774" y="690492"/>
                    <a:pt x="856774" y="681919"/>
                  </a:cubicBezTo>
                  <a:cubicBezTo>
                    <a:pt x="859631" y="671442"/>
                    <a:pt x="861536" y="660964"/>
                    <a:pt x="863441" y="650487"/>
                  </a:cubicBezTo>
                  <a:cubicBezTo>
                    <a:pt x="865346" y="640009"/>
                    <a:pt x="866299" y="629532"/>
                    <a:pt x="868204" y="619054"/>
                  </a:cubicBezTo>
                  <a:cubicBezTo>
                    <a:pt x="893921" y="510469"/>
                    <a:pt x="865346" y="415219"/>
                    <a:pt x="856774" y="311397"/>
                  </a:cubicBezTo>
                  <a:cubicBezTo>
                    <a:pt x="856774" y="300919"/>
                    <a:pt x="856774" y="290442"/>
                    <a:pt x="856774" y="280917"/>
                  </a:cubicBezTo>
                  <a:cubicBezTo>
                    <a:pt x="856774" y="243769"/>
                    <a:pt x="856774" y="220909"/>
                    <a:pt x="856774" y="220909"/>
                  </a:cubicBezTo>
                  <a:lnTo>
                    <a:pt x="854869" y="221862"/>
                  </a:lnTo>
                  <a:cubicBezTo>
                    <a:pt x="848201" y="162807"/>
                    <a:pt x="819626" y="109467"/>
                    <a:pt x="776764" y="71367"/>
                  </a:cubicBezTo>
                  <a:cubicBezTo>
                    <a:pt x="768191" y="63747"/>
                    <a:pt x="759619" y="57079"/>
                    <a:pt x="750094" y="50412"/>
                  </a:cubicBezTo>
                  <a:cubicBezTo>
                    <a:pt x="721519" y="31362"/>
                    <a:pt x="690086" y="18027"/>
                    <a:pt x="656749" y="12312"/>
                  </a:cubicBezTo>
                  <a:cubicBezTo>
                    <a:pt x="645319" y="10407"/>
                    <a:pt x="634841" y="9454"/>
                    <a:pt x="623411" y="8502"/>
                  </a:cubicBezTo>
                  <a:cubicBezTo>
                    <a:pt x="502444" y="-4833"/>
                    <a:pt x="359569" y="80892"/>
                    <a:pt x="391954" y="227577"/>
                  </a:cubicBezTo>
                  <a:cubicBezTo>
                    <a:pt x="395764" y="236149"/>
                    <a:pt x="399574" y="244722"/>
                    <a:pt x="405289" y="253294"/>
                  </a:cubicBezTo>
                  <a:cubicBezTo>
                    <a:pt x="427196" y="290442"/>
                    <a:pt x="474821" y="328542"/>
                    <a:pt x="520541" y="332352"/>
                  </a:cubicBezTo>
                  <a:cubicBezTo>
                    <a:pt x="530066" y="334257"/>
                    <a:pt x="540544" y="335209"/>
                    <a:pt x="551021" y="335209"/>
                  </a:cubicBezTo>
                  <a:cubicBezTo>
                    <a:pt x="633889" y="335209"/>
                    <a:pt x="702469" y="276154"/>
                    <a:pt x="718661" y="198049"/>
                  </a:cubicBezTo>
                  <a:cubicBezTo>
                    <a:pt x="720566" y="186619"/>
                    <a:pt x="722471" y="175189"/>
                    <a:pt x="722471" y="163759"/>
                  </a:cubicBezTo>
                  <a:cubicBezTo>
                    <a:pt x="722471" y="153282"/>
                    <a:pt x="731996" y="144709"/>
                    <a:pt x="743426" y="146614"/>
                  </a:cubicBezTo>
                  <a:cubicBezTo>
                    <a:pt x="751999" y="147567"/>
                    <a:pt x="758666" y="156139"/>
                    <a:pt x="758666" y="164712"/>
                  </a:cubicBezTo>
                  <a:cubicBezTo>
                    <a:pt x="758666" y="248532"/>
                    <a:pt x="708184" y="320922"/>
                    <a:pt x="635794" y="353307"/>
                  </a:cubicBezTo>
                  <a:cubicBezTo>
                    <a:pt x="664369" y="365689"/>
                    <a:pt x="689134" y="384739"/>
                    <a:pt x="708184" y="407599"/>
                  </a:cubicBezTo>
                  <a:cubicBezTo>
                    <a:pt x="714851" y="415219"/>
                    <a:pt x="720566" y="423792"/>
                    <a:pt x="726281" y="432364"/>
                  </a:cubicBezTo>
                  <a:cubicBezTo>
                    <a:pt x="771049" y="473322"/>
                    <a:pt x="761524" y="530472"/>
                    <a:pt x="757714" y="584764"/>
                  </a:cubicBezTo>
                  <a:cubicBezTo>
                    <a:pt x="755809" y="593337"/>
                    <a:pt x="753904" y="602862"/>
                    <a:pt x="751046" y="611434"/>
                  </a:cubicBezTo>
                  <a:cubicBezTo>
                    <a:pt x="748189" y="620007"/>
                    <a:pt x="745331" y="628579"/>
                    <a:pt x="741521" y="637152"/>
                  </a:cubicBezTo>
                  <a:cubicBezTo>
                    <a:pt x="737711" y="645724"/>
                    <a:pt x="732949" y="654297"/>
                    <a:pt x="727234" y="661917"/>
                  </a:cubicBezTo>
                  <a:cubicBezTo>
                    <a:pt x="716756" y="678109"/>
                    <a:pt x="703421" y="693349"/>
                    <a:pt x="687229" y="706684"/>
                  </a:cubicBezTo>
                  <a:cubicBezTo>
                    <a:pt x="689134" y="740974"/>
                    <a:pt x="709136" y="771454"/>
                    <a:pt x="737711" y="786694"/>
                  </a:cubicBezTo>
                  <a:cubicBezTo>
                    <a:pt x="744379" y="790504"/>
                    <a:pt x="752951" y="794314"/>
                    <a:pt x="760571" y="796219"/>
                  </a:cubicBezTo>
                  <a:cubicBezTo>
                    <a:pt x="771049" y="791457"/>
                    <a:pt x="780574" y="794314"/>
                    <a:pt x="788194" y="799077"/>
                  </a:cubicBezTo>
                  <a:cubicBezTo>
                    <a:pt x="810101" y="816222"/>
                    <a:pt x="800576" y="825747"/>
                    <a:pt x="783431" y="835272"/>
                  </a:cubicBezTo>
                  <a:cubicBezTo>
                    <a:pt x="773906" y="838129"/>
                    <a:pt x="762476" y="837177"/>
                    <a:pt x="752951" y="830509"/>
                  </a:cubicBezTo>
                  <a:cubicBezTo>
                    <a:pt x="743426" y="827652"/>
                    <a:pt x="733901" y="824794"/>
                    <a:pt x="724376" y="820032"/>
                  </a:cubicBezTo>
                  <a:cubicBezTo>
                    <a:pt x="689134" y="801934"/>
                    <a:pt x="662464" y="768597"/>
                    <a:pt x="653891" y="728592"/>
                  </a:cubicBezTo>
                  <a:cubicBezTo>
                    <a:pt x="559594" y="780027"/>
                    <a:pt x="439579" y="750499"/>
                    <a:pt x="381476" y="658107"/>
                  </a:cubicBezTo>
                  <a:cubicBezTo>
                    <a:pt x="376714" y="650487"/>
                    <a:pt x="377666" y="640962"/>
                    <a:pt x="384334" y="635247"/>
                  </a:cubicBezTo>
                  <a:cubicBezTo>
                    <a:pt x="392906" y="627627"/>
                    <a:pt x="405289" y="629532"/>
                    <a:pt x="411004" y="639057"/>
                  </a:cubicBezTo>
                  <a:cubicBezTo>
                    <a:pt x="440531" y="685729"/>
                    <a:pt x="490061" y="713352"/>
                    <a:pt x="541496" y="717162"/>
                  </a:cubicBezTo>
                  <a:cubicBezTo>
                    <a:pt x="545306" y="715257"/>
                    <a:pt x="548164" y="716209"/>
                    <a:pt x="552926" y="716209"/>
                  </a:cubicBezTo>
                  <a:cubicBezTo>
                    <a:pt x="611981" y="716209"/>
                    <a:pt x="663416" y="684777"/>
                    <a:pt x="693896" y="638104"/>
                  </a:cubicBezTo>
                  <a:cubicBezTo>
                    <a:pt x="699611" y="628579"/>
                    <a:pt x="705326" y="619054"/>
                    <a:pt x="710089" y="608577"/>
                  </a:cubicBezTo>
                  <a:cubicBezTo>
                    <a:pt x="732949" y="557142"/>
                    <a:pt x="723424" y="519042"/>
                    <a:pt x="710089" y="475227"/>
                  </a:cubicBezTo>
                  <a:cubicBezTo>
                    <a:pt x="705326" y="464749"/>
                    <a:pt x="700564" y="455224"/>
                    <a:pt x="693896" y="445699"/>
                  </a:cubicBezTo>
                  <a:cubicBezTo>
                    <a:pt x="663416" y="399979"/>
                    <a:pt x="611029" y="370452"/>
                    <a:pt x="551974" y="370452"/>
                  </a:cubicBezTo>
                  <a:cubicBezTo>
                    <a:pt x="546259" y="370452"/>
                    <a:pt x="539591" y="369499"/>
                    <a:pt x="532924" y="368547"/>
                  </a:cubicBezTo>
                  <a:cubicBezTo>
                    <a:pt x="485299" y="347592"/>
                    <a:pt x="440531" y="319017"/>
                    <a:pt x="397669" y="301872"/>
                  </a:cubicBezTo>
                  <a:cubicBezTo>
                    <a:pt x="389096" y="298062"/>
                    <a:pt x="380524" y="295204"/>
                    <a:pt x="371951" y="293299"/>
                  </a:cubicBezTo>
                  <a:cubicBezTo>
                    <a:pt x="294799" y="280917"/>
                    <a:pt x="209074" y="299967"/>
                    <a:pt x="180499" y="376167"/>
                  </a:cubicBezTo>
                  <a:cubicBezTo>
                    <a:pt x="170974" y="423792"/>
                    <a:pt x="161449" y="461892"/>
                    <a:pt x="175736" y="505707"/>
                  </a:cubicBezTo>
                  <a:cubicBezTo>
                    <a:pt x="177641" y="515232"/>
                    <a:pt x="179546" y="523804"/>
                    <a:pt x="181451" y="532377"/>
                  </a:cubicBezTo>
                  <a:cubicBezTo>
                    <a:pt x="186214" y="549522"/>
                    <a:pt x="193834" y="565714"/>
                    <a:pt x="202406" y="580954"/>
                  </a:cubicBezTo>
                  <a:cubicBezTo>
                    <a:pt x="207169" y="581907"/>
                    <a:pt x="211931" y="581907"/>
                    <a:pt x="217646" y="581907"/>
                  </a:cubicBezTo>
                  <a:cubicBezTo>
                    <a:pt x="225266" y="581907"/>
                    <a:pt x="231934" y="580954"/>
                    <a:pt x="239554" y="580002"/>
                  </a:cubicBezTo>
                  <a:cubicBezTo>
                    <a:pt x="247174" y="579049"/>
                    <a:pt x="253841" y="577144"/>
                    <a:pt x="260509" y="575239"/>
                  </a:cubicBezTo>
                  <a:cubicBezTo>
                    <a:pt x="305276" y="563809"/>
                    <a:pt x="330041" y="530472"/>
                    <a:pt x="344329" y="490467"/>
                  </a:cubicBezTo>
                  <a:cubicBezTo>
                    <a:pt x="347186" y="482847"/>
                    <a:pt x="350044" y="474274"/>
                    <a:pt x="351949" y="465702"/>
                  </a:cubicBezTo>
                  <a:cubicBezTo>
                    <a:pt x="361474" y="443794"/>
                    <a:pt x="361474" y="434269"/>
                    <a:pt x="361474" y="415219"/>
                  </a:cubicBezTo>
                  <a:cubicBezTo>
                    <a:pt x="370999" y="415219"/>
                    <a:pt x="390049" y="415219"/>
                    <a:pt x="390049" y="424744"/>
                  </a:cubicBezTo>
                  <a:cubicBezTo>
                    <a:pt x="399574" y="481894"/>
                    <a:pt x="361474" y="539044"/>
                    <a:pt x="325279" y="580954"/>
                  </a:cubicBezTo>
                  <a:cubicBezTo>
                    <a:pt x="317659" y="587622"/>
                    <a:pt x="310039" y="592384"/>
                    <a:pt x="301466" y="597147"/>
                  </a:cubicBezTo>
                  <a:cubicBezTo>
                    <a:pt x="276701" y="610482"/>
                    <a:pt x="248126" y="618102"/>
                    <a:pt x="218599" y="618102"/>
                  </a:cubicBezTo>
                  <a:cubicBezTo>
                    <a:pt x="191929" y="618102"/>
                    <a:pt x="168116" y="611434"/>
                    <a:pt x="145256" y="600957"/>
                  </a:cubicBezTo>
                  <a:cubicBezTo>
                    <a:pt x="64294" y="638104"/>
                    <a:pt x="7144" y="720972"/>
                    <a:pt x="7144" y="817174"/>
                  </a:cubicBezTo>
                  <a:cubicBezTo>
                    <a:pt x="7144" y="920044"/>
                    <a:pt x="72866" y="1008627"/>
                    <a:pt x="164306" y="1041964"/>
                  </a:cubicBezTo>
                  <a:cubicBezTo>
                    <a:pt x="168116" y="1041964"/>
                    <a:pt x="170974" y="1041964"/>
                    <a:pt x="174784" y="1041964"/>
                  </a:cubicBezTo>
                  <a:cubicBezTo>
                    <a:pt x="269081" y="1041964"/>
                    <a:pt x="346234" y="964812"/>
                    <a:pt x="346234" y="870514"/>
                  </a:cubicBezTo>
                  <a:cubicBezTo>
                    <a:pt x="346234" y="860037"/>
                    <a:pt x="355759" y="851464"/>
                    <a:pt x="367189" y="853369"/>
                  </a:cubicBezTo>
                  <a:cubicBezTo>
                    <a:pt x="375761" y="854322"/>
                    <a:pt x="382429" y="862894"/>
                    <a:pt x="382429" y="871467"/>
                  </a:cubicBezTo>
                  <a:cubicBezTo>
                    <a:pt x="382429" y="914329"/>
                    <a:pt x="369094" y="954334"/>
                    <a:pt x="346234" y="987672"/>
                  </a:cubicBezTo>
                  <a:cubicBezTo>
                    <a:pt x="346234" y="999102"/>
                    <a:pt x="348139" y="1010532"/>
                    <a:pt x="350044" y="1021009"/>
                  </a:cubicBezTo>
                  <a:cubicBezTo>
                    <a:pt x="352901" y="1031487"/>
                    <a:pt x="355759" y="1041964"/>
                    <a:pt x="360521" y="1052442"/>
                  </a:cubicBezTo>
                  <a:cubicBezTo>
                    <a:pt x="372904" y="1100067"/>
                    <a:pt x="401479" y="1128642"/>
                    <a:pt x="451009" y="1141024"/>
                  </a:cubicBezTo>
                  <a:cubicBezTo>
                    <a:pt x="461486" y="1144834"/>
                    <a:pt x="471964" y="1148645"/>
                    <a:pt x="482441" y="1150549"/>
                  </a:cubicBezTo>
                  <a:cubicBezTo>
                    <a:pt x="493871" y="1152454"/>
                    <a:pt x="504349" y="1154359"/>
                    <a:pt x="516731" y="1154359"/>
                  </a:cubicBezTo>
                  <a:cubicBezTo>
                    <a:pt x="611029" y="1154359"/>
                    <a:pt x="688181" y="1077207"/>
                    <a:pt x="688181" y="982909"/>
                  </a:cubicBezTo>
                  <a:cubicBezTo>
                    <a:pt x="688181" y="972432"/>
                    <a:pt x="697706" y="963859"/>
                    <a:pt x="709136" y="965764"/>
                  </a:cubicBezTo>
                  <a:cubicBezTo>
                    <a:pt x="717709" y="966717"/>
                    <a:pt x="724376" y="975289"/>
                    <a:pt x="724376" y="983862"/>
                  </a:cubicBezTo>
                  <a:cubicBezTo>
                    <a:pt x="724376" y="995292"/>
                    <a:pt x="723424" y="1006722"/>
                    <a:pt x="721519" y="1017199"/>
                  </a:cubicBezTo>
                  <a:cubicBezTo>
                    <a:pt x="725329" y="1052442"/>
                    <a:pt x="696754" y="1071492"/>
                    <a:pt x="684371" y="1105782"/>
                  </a:cubicBezTo>
                  <a:cubicBezTo>
                    <a:pt x="677704" y="1114354"/>
                    <a:pt x="671036" y="1121974"/>
                    <a:pt x="663416" y="1129595"/>
                  </a:cubicBezTo>
                  <a:cubicBezTo>
                    <a:pt x="626269" y="1166742"/>
                    <a:pt x="574834" y="1189602"/>
                    <a:pt x="517684" y="1189602"/>
                  </a:cubicBezTo>
                  <a:cubicBezTo>
                    <a:pt x="507206" y="1189602"/>
                    <a:pt x="497681" y="1188649"/>
                    <a:pt x="488156" y="1187697"/>
                  </a:cubicBezTo>
                  <a:cubicBezTo>
                    <a:pt x="478631" y="1186745"/>
                    <a:pt x="469106" y="1183887"/>
                    <a:pt x="459581" y="1181982"/>
                  </a:cubicBezTo>
                  <a:cubicBezTo>
                    <a:pt x="382429" y="1166742"/>
                    <a:pt x="334804" y="1100067"/>
                    <a:pt x="315754" y="1023867"/>
                  </a:cubicBezTo>
                  <a:cubicBezTo>
                    <a:pt x="249079" y="1071492"/>
                    <a:pt x="153829" y="1071492"/>
                    <a:pt x="172879" y="1185792"/>
                  </a:cubicBezTo>
                  <a:cubicBezTo>
                    <a:pt x="191929" y="1271517"/>
                    <a:pt x="258604" y="1338192"/>
                    <a:pt x="341471" y="1345812"/>
                  </a:cubicBezTo>
                  <a:cubicBezTo>
                    <a:pt x="351949" y="1347717"/>
                    <a:pt x="362426" y="1348670"/>
                    <a:pt x="373856" y="1348670"/>
                  </a:cubicBezTo>
                  <a:cubicBezTo>
                    <a:pt x="377666" y="1348670"/>
                    <a:pt x="381476" y="1348670"/>
                    <a:pt x="386239" y="1348670"/>
                  </a:cubicBezTo>
                  <a:cubicBezTo>
                    <a:pt x="385286" y="1355337"/>
                    <a:pt x="384334" y="1362957"/>
                    <a:pt x="383381" y="1369624"/>
                  </a:cubicBezTo>
                  <a:cubicBezTo>
                    <a:pt x="382429" y="1376292"/>
                    <a:pt x="382429" y="1383912"/>
                    <a:pt x="382429" y="1391532"/>
                  </a:cubicBezTo>
                  <a:cubicBezTo>
                    <a:pt x="373856" y="1500117"/>
                    <a:pt x="421481" y="1595367"/>
                    <a:pt x="527209" y="1625847"/>
                  </a:cubicBezTo>
                  <a:cubicBezTo>
                    <a:pt x="537686" y="1629657"/>
                    <a:pt x="548164" y="1633467"/>
                    <a:pt x="558641" y="1636324"/>
                  </a:cubicBezTo>
                  <a:cubicBezTo>
                    <a:pt x="623411" y="1652517"/>
                    <a:pt x="698659" y="1636324"/>
                    <a:pt x="756761" y="1596320"/>
                  </a:cubicBezTo>
                  <a:cubicBezTo>
                    <a:pt x="764381" y="1592509"/>
                    <a:pt x="771049" y="1588699"/>
                    <a:pt x="777716" y="1584890"/>
                  </a:cubicBezTo>
                  <a:cubicBezTo>
                    <a:pt x="812006" y="1563934"/>
                    <a:pt x="841534" y="1533454"/>
                    <a:pt x="858679" y="1491545"/>
                  </a:cubicBezTo>
                  <a:cubicBezTo>
                    <a:pt x="887254" y="1424870"/>
                    <a:pt x="877729" y="1339145"/>
                    <a:pt x="791051" y="1321999"/>
                  </a:cubicBezTo>
                  <a:cubicBezTo>
                    <a:pt x="784384" y="1320095"/>
                    <a:pt x="777716" y="1319142"/>
                    <a:pt x="771049" y="1318190"/>
                  </a:cubicBezTo>
                  <a:cubicBezTo>
                    <a:pt x="764381" y="1317237"/>
                    <a:pt x="757714" y="1317237"/>
                    <a:pt x="750094" y="1317237"/>
                  </a:cubicBezTo>
                  <a:cubicBezTo>
                    <a:pt x="691039" y="1317237"/>
                    <a:pt x="638651" y="1347717"/>
                    <a:pt x="608171" y="1392484"/>
                  </a:cubicBezTo>
                  <a:cubicBezTo>
                    <a:pt x="602456" y="1402009"/>
                    <a:pt x="596741" y="1411534"/>
                    <a:pt x="591979" y="1422012"/>
                  </a:cubicBezTo>
                  <a:cubicBezTo>
                    <a:pt x="577691" y="1445824"/>
                    <a:pt x="590074" y="1483924"/>
                    <a:pt x="576739" y="1497259"/>
                  </a:cubicBezTo>
                  <a:cubicBezTo>
                    <a:pt x="571976" y="1502022"/>
                    <a:pt x="565309" y="1503927"/>
                    <a:pt x="552926" y="1501070"/>
                  </a:cubicBezTo>
                  <a:cubicBezTo>
                    <a:pt x="543401" y="1482020"/>
                    <a:pt x="543401" y="1462970"/>
                    <a:pt x="546259" y="1447729"/>
                  </a:cubicBezTo>
                  <a:cubicBezTo>
                    <a:pt x="548164" y="1439157"/>
                    <a:pt x="551021" y="1430584"/>
                    <a:pt x="552926" y="1422965"/>
                  </a:cubicBezTo>
                  <a:cubicBezTo>
                    <a:pt x="556736" y="1412487"/>
                    <a:pt x="560546" y="1402962"/>
                    <a:pt x="565309" y="1393437"/>
                  </a:cubicBezTo>
                  <a:cubicBezTo>
                    <a:pt x="600551" y="1326762"/>
                    <a:pt x="669131" y="1281042"/>
                    <a:pt x="749141" y="1281042"/>
                  </a:cubicBezTo>
                  <a:close/>
                  <a:moveTo>
                    <a:pt x="164306" y="969574"/>
                  </a:moveTo>
                  <a:cubicBezTo>
                    <a:pt x="157639" y="975289"/>
                    <a:pt x="147161" y="975289"/>
                    <a:pt x="140494" y="968622"/>
                  </a:cubicBezTo>
                  <a:cubicBezTo>
                    <a:pt x="54769" y="894327"/>
                    <a:pt x="45244" y="763834"/>
                    <a:pt x="118586" y="678109"/>
                  </a:cubicBezTo>
                  <a:cubicBezTo>
                    <a:pt x="123349" y="672394"/>
                    <a:pt x="129064" y="667632"/>
                    <a:pt x="133826" y="661917"/>
                  </a:cubicBezTo>
                  <a:cubicBezTo>
                    <a:pt x="133826" y="661917"/>
                    <a:pt x="134779" y="661917"/>
                    <a:pt x="134779" y="661917"/>
                  </a:cubicBezTo>
                  <a:lnTo>
                    <a:pt x="153829" y="691444"/>
                  </a:lnTo>
                  <a:cubicBezTo>
                    <a:pt x="153829" y="691444"/>
                    <a:pt x="153829" y="691444"/>
                    <a:pt x="153829" y="692397"/>
                  </a:cubicBezTo>
                  <a:cubicBezTo>
                    <a:pt x="150971" y="695254"/>
                    <a:pt x="148114" y="698112"/>
                    <a:pt x="146209" y="700969"/>
                  </a:cubicBezTo>
                  <a:cubicBezTo>
                    <a:pt x="84296" y="772407"/>
                    <a:pt x="92869" y="880992"/>
                    <a:pt x="165259" y="942904"/>
                  </a:cubicBezTo>
                  <a:cubicBezTo>
                    <a:pt x="172879" y="949572"/>
                    <a:pt x="172879" y="961954"/>
                    <a:pt x="164306" y="969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D0BD4CB-B29D-469B-BA05-B472758C801F}"/>
                </a:ext>
              </a:extLst>
            </p:cNvPr>
            <p:cNvSpPr/>
            <p:nvPr/>
          </p:nvSpPr>
          <p:spPr>
            <a:xfrm>
              <a:off x="8319409" y="2396187"/>
              <a:ext cx="885825" cy="1647825"/>
            </a:xfrm>
            <a:custGeom>
              <a:avLst/>
              <a:gdLst>
                <a:gd name="connsiteX0" fmla="*/ 320891 w 885825"/>
                <a:gd name="connsiteY0" fmla="*/ 1394389 h 1647825"/>
                <a:gd name="connsiteX1" fmla="*/ 333274 w 885825"/>
                <a:gd name="connsiteY1" fmla="*/ 1423917 h 1647825"/>
                <a:gd name="connsiteX2" fmla="*/ 339941 w 885825"/>
                <a:gd name="connsiteY2" fmla="*/ 1448682 h 1647825"/>
                <a:gd name="connsiteX3" fmla="*/ 333274 w 885825"/>
                <a:gd name="connsiteY3" fmla="*/ 1502022 h 1647825"/>
                <a:gd name="connsiteX4" fmla="*/ 309461 w 885825"/>
                <a:gd name="connsiteY4" fmla="*/ 1498212 h 1647825"/>
                <a:gd name="connsiteX5" fmla="*/ 294221 w 885825"/>
                <a:gd name="connsiteY5" fmla="*/ 1422964 h 1647825"/>
                <a:gd name="connsiteX6" fmla="*/ 278029 w 885825"/>
                <a:gd name="connsiteY6" fmla="*/ 1393437 h 1647825"/>
                <a:gd name="connsiteX7" fmla="*/ 136106 w 885825"/>
                <a:gd name="connsiteY7" fmla="*/ 1318189 h 1647825"/>
                <a:gd name="connsiteX8" fmla="*/ 115151 w 885825"/>
                <a:gd name="connsiteY8" fmla="*/ 1319142 h 1647825"/>
                <a:gd name="connsiteX9" fmla="*/ 95149 w 885825"/>
                <a:gd name="connsiteY9" fmla="*/ 1322952 h 1647825"/>
                <a:gd name="connsiteX10" fmla="*/ 27521 w 885825"/>
                <a:gd name="connsiteY10" fmla="*/ 1492497 h 1647825"/>
                <a:gd name="connsiteX11" fmla="*/ 108484 w 885825"/>
                <a:gd name="connsiteY11" fmla="*/ 1585842 h 1647825"/>
                <a:gd name="connsiteX12" fmla="*/ 129439 w 885825"/>
                <a:gd name="connsiteY12" fmla="*/ 1597272 h 1647825"/>
                <a:gd name="connsiteX13" fmla="*/ 327559 w 885825"/>
                <a:gd name="connsiteY13" fmla="*/ 1637277 h 1647825"/>
                <a:gd name="connsiteX14" fmla="*/ 358991 w 885825"/>
                <a:gd name="connsiteY14" fmla="*/ 1626800 h 1647825"/>
                <a:gd name="connsiteX15" fmla="*/ 503771 w 885825"/>
                <a:gd name="connsiteY15" fmla="*/ 1392484 h 1647825"/>
                <a:gd name="connsiteX16" fmla="*/ 502819 w 885825"/>
                <a:gd name="connsiteY16" fmla="*/ 1370577 h 1647825"/>
                <a:gd name="connsiteX17" fmla="*/ 499961 w 885825"/>
                <a:gd name="connsiteY17" fmla="*/ 1349622 h 1647825"/>
                <a:gd name="connsiteX18" fmla="*/ 512344 w 885825"/>
                <a:gd name="connsiteY18" fmla="*/ 1349622 h 1647825"/>
                <a:gd name="connsiteX19" fmla="*/ 544729 w 885825"/>
                <a:gd name="connsiteY19" fmla="*/ 1346764 h 1647825"/>
                <a:gd name="connsiteX20" fmla="*/ 713321 w 885825"/>
                <a:gd name="connsiteY20" fmla="*/ 1186744 h 1647825"/>
                <a:gd name="connsiteX21" fmla="*/ 570446 w 885825"/>
                <a:gd name="connsiteY21" fmla="*/ 1024819 h 1647825"/>
                <a:gd name="connsiteX22" fmla="*/ 426619 w 885825"/>
                <a:gd name="connsiteY22" fmla="*/ 1182934 h 1647825"/>
                <a:gd name="connsiteX23" fmla="*/ 398044 w 885825"/>
                <a:gd name="connsiteY23" fmla="*/ 1188650 h 1647825"/>
                <a:gd name="connsiteX24" fmla="*/ 368516 w 885825"/>
                <a:gd name="connsiteY24" fmla="*/ 1190554 h 1647825"/>
                <a:gd name="connsiteX25" fmla="*/ 222784 w 885825"/>
                <a:gd name="connsiteY25" fmla="*/ 1130547 h 1647825"/>
                <a:gd name="connsiteX26" fmla="*/ 201829 w 885825"/>
                <a:gd name="connsiteY26" fmla="*/ 1106734 h 1647825"/>
                <a:gd name="connsiteX27" fmla="*/ 164681 w 885825"/>
                <a:gd name="connsiteY27" fmla="*/ 1018152 h 1647825"/>
                <a:gd name="connsiteX28" fmla="*/ 161824 w 885825"/>
                <a:gd name="connsiteY28" fmla="*/ 984814 h 1647825"/>
                <a:gd name="connsiteX29" fmla="*/ 177064 w 885825"/>
                <a:gd name="connsiteY29" fmla="*/ 966717 h 1647825"/>
                <a:gd name="connsiteX30" fmla="*/ 198019 w 885825"/>
                <a:gd name="connsiteY30" fmla="*/ 983862 h 1647825"/>
                <a:gd name="connsiteX31" fmla="*/ 369469 w 885825"/>
                <a:gd name="connsiteY31" fmla="*/ 1155312 h 1647825"/>
                <a:gd name="connsiteX32" fmla="*/ 403759 w 885825"/>
                <a:gd name="connsiteY32" fmla="*/ 1151502 h 1647825"/>
                <a:gd name="connsiteX33" fmla="*/ 435191 w 885825"/>
                <a:gd name="connsiteY33" fmla="*/ 1141977 h 1647825"/>
                <a:gd name="connsiteX34" fmla="*/ 525679 w 885825"/>
                <a:gd name="connsiteY34" fmla="*/ 1053394 h 1647825"/>
                <a:gd name="connsiteX35" fmla="*/ 536156 w 885825"/>
                <a:gd name="connsiteY35" fmla="*/ 1021962 h 1647825"/>
                <a:gd name="connsiteX36" fmla="*/ 539966 w 885825"/>
                <a:gd name="connsiteY36" fmla="*/ 988624 h 1647825"/>
                <a:gd name="connsiteX37" fmla="*/ 503771 w 885825"/>
                <a:gd name="connsiteY37" fmla="*/ 872419 h 1647825"/>
                <a:gd name="connsiteX38" fmla="*/ 519011 w 885825"/>
                <a:gd name="connsiteY38" fmla="*/ 854322 h 1647825"/>
                <a:gd name="connsiteX39" fmla="*/ 539966 w 885825"/>
                <a:gd name="connsiteY39" fmla="*/ 871467 h 1647825"/>
                <a:gd name="connsiteX40" fmla="*/ 711416 w 885825"/>
                <a:gd name="connsiteY40" fmla="*/ 1042917 h 1647825"/>
                <a:gd name="connsiteX41" fmla="*/ 721894 w 885825"/>
                <a:gd name="connsiteY41" fmla="*/ 1042917 h 1647825"/>
                <a:gd name="connsiteX42" fmla="*/ 879056 w 885825"/>
                <a:gd name="connsiteY42" fmla="*/ 818127 h 1647825"/>
                <a:gd name="connsiteX43" fmla="*/ 739991 w 885825"/>
                <a:gd name="connsiteY43" fmla="*/ 600957 h 1647825"/>
                <a:gd name="connsiteX44" fmla="*/ 666649 w 885825"/>
                <a:gd name="connsiteY44" fmla="*/ 618102 h 1647825"/>
                <a:gd name="connsiteX45" fmla="*/ 583781 w 885825"/>
                <a:gd name="connsiteY45" fmla="*/ 597147 h 1647825"/>
                <a:gd name="connsiteX46" fmla="*/ 559969 w 885825"/>
                <a:gd name="connsiteY46" fmla="*/ 580954 h 1647825"/>
                <a:gd name="connsiteX47" fmla="*/ 495199 w 885825"/>
                <a:gd name="connsiteY47" fmla="*/ 424744 h 1647825"/>
                <a:gd name="connsiteX48" fmla="*/ 523774 w 885825"/>
                <a:gd name="connsiteY48" fmla="*/ 415219 h 1647825"/>
                <a:gd name="connsiteX49" fmla="*/ 533299 w 885825"/>
                <a:gd name="connsiteY49" fmla="*/ 465702 h 1647825"/>
                <a:gd name="connsiteX50" fmla="*/ 540919 w 885825"/>
                <a:gd name="connsiteY50" fmla="*/ 490467 h 1647825"/>
                <a:gd name="connsiteX51" fmla="*/ 624739 w 885825"/>
                <a:gd name="connsiteY51" fmla="*/ 575239 h 1647825"/>
                <a:gd name="connsiteX52" fmla="*/ 645694 w 885825"/>
                <a:gd name="connsiteY52" fmla="*/ 580002 h 1647825"/>
                <a:gd name="connsiteX53" fmla="*/ 667601 w 885825"/>
                <a:gd name="connsiteY53" fmla="*/ 581907 h 1647825"/>
                <a:gd name="connsiteX54" fmla="*/ 682841 w 885825"/>
                <a:gd name="connsiteY54" fmla="*/ 580954 h 1647825"/>
                <a:gd name="connsiteX55" fmla="*/ 703796 w 885825"/>
                <a:gd name="connsiteY55" fmla="*/ 532377 h 1647825"/>
                <a:gd name="connsiteX56" fmla="*/ 709511 w 885825"/>
                <a:gd name="connsiteY56" fmla="*/ 505707 h 1647825"/>
                <a:gd name="connsiteX57" fmla="*/ 704749 w 885825"/>
                <a:gd name="connsiteY57" fmla="*/ 376167 h 1647825"/>
                <a:gd name="connsiteX58" fmla="*/ 513296 w 885825"/>
                <a:gd name="connsiteY58" fmla="*/ 293299 h 1647825"/>
                <a:gd name="connsiteX59" fmla="*/ 487579 w 885825"/>
                <a:gd name="connsiteY59" fmla="*/ 301872 h 1647825"/>
                <a:gd name="connsiteX60" fmla="*/ 352324 w 885825"/>
                <a:gd name="connsiteY60" fmla="*/ 368547 h 1647825"/>
                <a:gd name="connsiteX61" fmla="*/ 333274 w 885825"/>
                <a:gd name="connsiteY61" fmla="*/ 370452 h 1647825"/>
                <a:gd name="connsiteX62" fmla="*/ 191351 w 885825"/>
                <a:gd name="connsiteY62" fmla="*/ 445699 h 1647825"/>
                <a:gd name="connsiteX63" fmla="*/ 175159 w 885825"/>
                <a:gd name="connsiteY63" fmla="*/ 475227 h 1647825"/>
                <a:gd name="connsiteX64" fmla="*/ 175159 w 885825"/>
                <a:gd name="connsiteY64" fmla="*/ 608577 h 1647825"/>
                <a:gd name="connsiteX65" fmla="*/ 191351 w 885825"/>
                <a:gd name="connsiteY65" fmla="*/ 638104 h 1647825"/>
                <a:gd name="connsiteX66" fmla="*/ 332321 w 885825"/>
                <a:gd name="connsiteY66" fmla="*/ 716209 h 1647825"/>
                <a:gd name="connsiteX67" fmla="*/ 343751 w 885825"/>
                <a:gd name="connsiteY67" fmla="*/ 717162 h 1647825"/>
                <a:gd name="connsiteX68" fmla="*/ 474244 w 885825"/>
                <a:gd name="connsiteY68" fmla="*/ 639057 h 1647825"/>
                <a:gd name="connsiteX69" fmla="*/ 500914 w 885825"/>
                <a:gd name="connsiteY69" fmla="*/ 635247 h 1647825"/>
                <a:gd name="connsiteX70" fmla="*/ 503771 w 885825"/>
                <a:gd name="connsiteY70" fmla="*/ 658107 h 1647825"/>
                <a:gd name="connsiteX71" fmla="*/ 231356 w 885825"/>
                <a:gd name="connsiteY71" fmla="*/ 728592 h 1647825"/>
                <a:gd name="connsiteX72" fmla="*/ 160871 w 885825"/>
                <a:gd name="connsiteY72" fmla="*/ 820032 h 1647825"/>
                <a:gd name="connsiteX73" fmla="*/ 132296 w 885825"/>
                <a:gd name="connsiteY73" fmla="*/ 830509 h 1647825"/>
                <a:gd name="connsiteX74" fmla="*/ 101816 w 885825"/>
                <a:gd name="connsiteY74" fmla="*/ 835272 h 1647825"/>
                <a:gd name="connsiteX75" fmla="*/ 97054 w 885825"/>
                <a:gd name="connsiteY75" fmla="*/ 799077 h 1647825"/>
                <a:gd name="connsiteX76" fmla="*/ 124676 w 885825"/>
                <a:gd name="connsiteY76" fmla="*/ 796219 h 1647825"/>
                <a:gd name="connsiteX77" fmla="*/ 147536 w 885825"/>
                <a:gd name="connsiteY77" fmla="*/ 786694 h 1647825"/>
                <a:gd name="connsiteX78" fmla="*/ 198019 w 885825"/>
                <a:gd name="connsiteY78" fmla="*/ 706684 h 1647825"/>
                <a:gd name="connsiteX79" fmla="*/ 158014 w 885825"/>
                <a:gd name="connsiteY79" fmla="*/ 661917 h 1647825"/>
                <a:gd name="connsiteX80" fmla="*/ 143726 w 885825"/>
                <a:gd name="connsiteY80" fmla="*/ 637152 h 1647825"/>
                <a:gd name="connsiteX81" fmla="*/ 134201 w 885825"/>
                <a:gd name="connsiteY81" fmla="*/ 611434 h 1647825"/>
                <a:gd name="connsiteX82" fmla="*/ 127534 w 885825"/>
                <a:gd name="connsiteY82" fmla="*/ 584764 h 1647825"/>
                <a:gd name="connsiteX83" fmla="*/ 158966 w 885825"/>
                <a:gd name="connsiteY83" fmla="*/ 432364 h 1647825"/>
                <a:gd name="connsiteX84" fmla="*/ 177064 w 885825"/>
                <a:gd name="connsiteY84" fmla="*/ 407599 h 1647825"/>
                <a:gd name="connsiteX85" fmla="*/ 249454 w 885825"/>
                <a:gd name="connsiteY85" fmla="*/ 353307 h 1647825"/>
                <a:gd name="connsiteX86" fmla="*/ 126581 w 885825"/>
                <a:gd name="connsiteY86" fmla="*/ 164712 h 1647825"/>
                <a:gd name="connsiteX87" fmla="*/ 141821 w 885825"/>
                <a:gd name="connsiteY87" fmla="*/ 146614 h 1647825"/>
                <a:gd name="connsiteX88" fmla="*/ 162776 w 885825"/>
                <a:gd name="connsiteY88" fmla="*/ 163759 h 1647825"/>
                <a:gd name="connsiteX89" fmla="*/ 166586 w 885825"/>
                <a:gd name="connsiteY89" fmla="*/ 198049 h 1647825"/>
                <a:gd name="connsiteX90" fmla="*/ 334226 w 885825"/>
                <a:gd name="connsiteY90" fmla="*/ 335209 h 1647825"/>
                <a:gd name="connsiteX91" fmla="*/ 364706 w 885825"/>
                <a:gd name="connsiteY91" fmla="*/ 332352 h 1647825"/>
                <a:gd name="connsiteX92" fmla="*/ 479959 w 885825"/>
                <a:gd name="connsiteY92" fmla="*/ 253294 h 1647825"/>
                <a:gd name="connsiteX93" fmla="*/ 493294 w 885825"/>
                <a:gd name="connsiteY93" fmla="*/ 227577 h 1647825"/>
                <a:gd name="connsiteX94" fmla="*/ 261836 w 885825"/>
                <a:gd name="connsiteY94" fmla="*/ 8502 h 1647825"/>
                <a:gd name="connsiteX95" fmla="*/ 228499 w 885825"/>
                <a:gd name="connsiteY95" fmla="*/ 12312 h 1647825"/>
                <a:gd name="connsiteX96" fmla="*/ 135154 w 885825"/>
                <a:gd name="connsiteY96" fmla="*/ 50412 h 1647825"/>
                <a:gd name="connsiteX97" fmla="*/ 108484 w 885825"/>
                <a:gd name="connsiteY97" fmla="*/ 71367 h 1647825"/>
                <a:gd name="connsiteX98" fmla="*/ 30379 w 885825"/>
                <a:gd name="connsiteY98" fmla="*/ 221862 h 1647825"/>
                <a:gd name="connsiteX99" fmla="*/ 28474 w 885825"/>
                <a:gd name="connsiteY99" fmla="*/ 220909 h 1647825"/>
                <a:gd name="connsiteX100" fmla="*/ 28474 w 885825"/>
                <a:gd name="connsiteY100" fmla="*/ 280917 h 1647825"/>
                <a:gd name="connsiteX101" fmla="*/ 28474 w 885825"/>
                <a:gd name="connsiteY101" fmla="*/ 311397 h 1647825"/>
                <a:gd name="connsiteX102" fmla="*/ 17044 w 885825"/>
                <a:gd name="connsiteY102" fmla="*/ 619054 h 1647825"/>
                <a:gd name="connsiteX103" fmla="*/ 21806 w 885825"/>
                <a:gd name="connsiteY103" fmla="*/ 650487 h 1647825"/>
                <a:gd name="connsiteX104" fmla="*/ 28474 w 885825"/>
                <a:gd name="connsiteY104" fmla="*/ 681919 h 1647825"/>
                <a:gd name="connsiteX105" fmla="*/ 29426 w 885825"/>
                <a:gd name="connsiteY105" fmla="*/ 707637 h 1647825"/>
                <a:gd name="connsiteX106" fmla="*/ 38951 w 885825"/>
                <a:gd name="connsiteY106" fmla="*/ 891469 h 1647825"/>
                <a:gd name="connsiteX107" fmla="*/ 117056 w 885825"/>
                <a:gd name="connsiteY107" fmla="*/ 857179 h 1647825"/>
                <a:gd name="connsiteX108" fmla="*/ 147536 w 885825"/>
                <a:gd name="connsiteY108" fmla="*/ 854322 h 1647825"/>
                <a:gd name="connsiteX109" fmla="*/ 174206 w 885825"/>
                <a:gd name="connsiteY109" fmla="*/ 859084 h 1647825"/>
                <a:gd name="connsiteX110" fmla="*/ 280886 w 885825"/>
                <a:gd name="connsiteY110" fmla="*/ 1049584 h 1647825"/>
                <a:gd name="connsiteX111" fmla="*/ 266599 w 885825"/>
                <a:gd name="connsiteY111" fmla="*/ 1060062 h 1647825"/>
                <a:gd name="connsiteX112" fmla="*/ 255169 w 885825"/>
                <a:gd name="connsiteY112" fmla="*/ 1042917 h 1647825"/>
                <a:gd name="connsiteX113" fmla="*/ 166586 w 885825"/>
                <a:gd name="connsiteY113" fmla="*/ 884802 h 1647825"/>
                <a:gd name="connsiteX114" fmla="*/ 139916 w 885825"/>
                <a:gd name="connsiteY114" fmla="*/ 880039 h 1647825"/>
                <a:gd name="connsiteX115" fmla="*/ 115151 w 885825"/>
                <a:gd name="connsiteY115" fmla="*/ 880039 h 1647825"/>
                <a:gd name="connsiteX116" fmla="*/ 94196 w 885825"/>
                <a:gd name="connsiteY116" fmla="*/ 885754 h 1647825"/>
                <a:gd name="connsiteX117" fmla="*/ 29426 w 885825"/>
                <a:gd name="connsiteY117" fmla="*/ 975289 h 1647825"/>
                <a:gd name="connsiteX118" fmla="*/ 23711 w 885825"/>
                <a:gd name="connsiteY118" fmla="*/ 1006722 h 1647825"/>
                <a:gd name="connsiteX119" fmla="*/ 26569 w 885825"/>
                <a:gd name="connsiteY119" fmla="*/ 1287709 h 1647825"/>
                <a:gd name="connsiteX120" fmla="*/ 26569 w 885825"/>
                <a:gd name="connsiteY120" fmla="*/ 1312475 h 1647825"/>
                <a:gd name="connsiteX121" fmla="*/ 136106 w 885825"/>
                <a:gd name="connsiteY121" fmla="*/ 1281042 h 1647825"/>
                <a:gd name="connsiteX122" fmla="*/ 320891 w 885825"/>
                <a:gd name="connsiteY122" fmla="*/ 1394389 h 1647825"/>
                <a:gd name="connsiteX123" fmla="*/ 721894 w 885825"/>
                <a:gd name="connsiteY123" fmla="*/ 944809 h 1647825"/>
                <a:gd name="connsiteX124" fmla="*/ 740944 w 885825"/>
                <a:gd name="connsiteY124" fmla="*/ 702874 h 1647825"/>
                <a:gd name="connsiteX125" fmla="*/ 733324 w 885825"/>
                <a:gd name="connsiteY125" fmla="*/ 694302 h 1647825"/>
                <a:gd name="connsiteX126" fmla="*/ 733324 w 885825"/>
                <a:gd name="connsiteY126" fmla="*/ 693349 h 1647825"/>
                <a:gd name="connsiteX127" fmla="*/ 752374 w 885825"/>
                <a:gd name="connsiteY127" fmla="*/ 663822 h 1647825"/>
                <a:gd name="connsiteX128" fmla="*/ 753326 w 885825"/>
                <a:gd name="connsiteY128" fmla="*/ 663822 h 1647825"/>
                <a:gd name="connsiteX129" fmla="*/ 768566 w 885825"/>
                <a:gd name="connsiteY129" fmla="*/ 680014 h 1647825"/>
                <a:gd name="connsiteX130" fmla="*/ 746659 w 885825"/>
                <a:gd name="connsiteY130" fmla="*/ 970527 h 1647825"/>
                <a:gd name="connsiteX131" fmla="*/ 722846 w 885825"/>
                <a:gd name="connsiteY131" fmla="*/ 971479 h 1647825"/>
                <a:gd name="connsiteX132" fmla="*/ 721894 w 885825"/>
                <a:gd name="connsiteY132" fmla="*/ 944809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320891" y="1394389"/>
                  </a:moveTo>
                  <a:cubicBezTo>
                    <a:pt x="325654" y="1403914"/>
                    <a:pt x="330416" y="1413439"/>
                    <a:pt x="333274" y="1423917"/>
                  </a:cubicBezTo>
                  <a:cubicBezTo>
                    <a:pt x="336131" y="1431537"/>
                    <a:pt x="338036" y="1440109"/>
                    <a:pt x="339941" y="1448682"/>
                  </a:cubicBezTo>
                  <a:cubicBezTo>
                    <a:pt x="342799" y="1463922"/>
                    <a:pt x="342799" y="1482972"/>
                    <a:pt x="333274" y="1502022"/>
                  </a:cubicBezTo>
                  <a:cubicBezTo>
                    <a:pt x="320891" y="1503927"/>
                    <a:pt x="314224" y="1502022"/>
                    <a:pt x="309461" y="1498212"/>
                  </a:cubicBezTo>
                  <a:cubicBezTo>
                    <a:pt x="296126" y="1484877"/>
                    <a:pt x="308509" y="1446777"/>
                    <a:pt x="294221" y="1422964"/>
                  </a:cubicBezTo>
                  <a:cubicBezTo>
                    <a:pt x="289459" y="1412487"/>
                    <a:pt x="284696" y="1402962"/>
                    <a:pt x="278029" y="1393437"/>
                  </a:cubicBezTo>
                  <a:cubicBezTo>
                    <a:pt x="247549" y="1347717"/>
                    <a:pt x="195161" y="1318189"/>
                    <a:pt x="136106" y="1318189"/>
                  </a:cubicBezTo>
                  <a:cubicBezTo>
                    <a:pt x="129439" y="1318189"/>
                    <a:pt x="121819" y="1318189"/>
                    <a:pt x="115151" y="1319142"/>
                  </a:cubicBezTo>
                  <a:cubicBezTo>
                    <a:pt x="108484" y="1320095"/>
                    <a:pt x="101816" y="1321047"/>
                    <a:pt x="95149" y="1322952"/>
                  </a:cubicBezTo>
                  <a:cubicBezTo>
                    <a:pt x="8471" y="1340097"/>
                    <a:pt x="-1054" y="1425822"/>
                    <a:pt x="27521" y="1492497"/>
                  </a:cubicBezTo>
                  <a:cubicBezTo>
                    <a:pt x="45619" y="1534407"/>
                    <a:pt x="74194" y="1564887"/>
                    <a:pt x="108484" y="1585842"/>
                  </a:cubicBezTo>
                  <a:cubicBezTo>
                    <a:pt x="115151" y="1589652"/>
                    <a:pt x="122771" y="1593462"/>
                    <a:pt x="129439" y="1597272"/>
                  </a:cubicBezTo>
                  <a:cubicBezTo>
                    <a:pt x="187541" y="1637277"/>
                    <a:pt x="262789" y="1653470"/>
                    <a:pt x="327559" y="1637277"/>
                  </a:cubicBezTo>
                  <a:cubicBezTo>
                    <a:pt x="338036" y="1634420"/>
                    <a:pt x="348514" y="1631562"/>
                    <a:pt x="358991" y="1626800"/>
                  </a:cubicBezTo>
                  <a:cubicBezTo>
                    <a:pt x="464719" y="1596320"/>
                    <a:pt x="512344" y="1501070"/>
                    <a:pt x="503771" y="1392484"/>
                  </a:cubicBezTo>
                  <a:cubicBezTo>
                    <a:pt x="503771" y="1384864"/>
                    <a:pt x="503771" y="1378197"/>
                    <a:pt x="502819" y="1370577"/>
                  </a:cubicBezTo>
                  <a:cubicBezTo>
                    <a:pt x="501866" y="1362957"/>
                    <a:pt x="500914" y="1356289"/>
                    <a:pt x="499961" y="1349622"/>
                  </a:cubicBezTo>
                  <a:cubicBezTo>
                    <a:pt x="503771" y="1349622"/>
                    <a:pt x="507581" y="1349622"/>
                    <a:pt x="512344" y="1349622"/>
                  </a:cubicBezTo>
                  <a:cubicBezTo>
                    <a:pt x="522821" y="1349622"/>
                    <a:pt x="534251" y="1348670"/>
                    <a:pt x="544729" y="1346764"/>
                  </a:cubicBezTo>
                  <a:cubicBezTo>
                    <a:pt x="627596" y="1339145"/>
                    <a:pt x="694271" y="1272470"/>
                    <a:pt x="713321" y="1186744"/>
                  </a:cubicBezTo>
                  <a:cubicBezTo>
                    <a:pt x="732371" y="1072444"/>
                    <a:pt x="637121" y="1072444"/>
                    <a:pt x="570446" y="1024819"/>
                  </a:cubicBezTo>
                  <a:cubicBezTo>
                    <a:pt x="551396" y="1101019"/>
                    <a:pt x="503771" y="1167694"/>
                    <a:pt x="426619" y="1182934"/>
                  </a:cubicBezTo>
                  <a:cubicBezTo>
                    <a:pt x="417094" y="1185792"/>
                    <a:pt x="407569" y="1187697"/>
                    <a:pt x="398044" y="1188650"/>
                  </a:cubicBezTo>
                  <a:cubicBezTo>
                    <a:pt x="388519" y="1189602"/>
                    <a:pt x="378994" y="1190554"/>
                    <a:pt x="368516" y="1190554"/>
                  </a:cubicBezTo>
                  <a:cubicBezTo>
                    <a:pt x="311366" y="1190554"/>
                    <a:pt x="259931" y="1167694"/>
                    <a:pt x="222784" y="1130547"/>
                  </a:cubicBezTo>
                  <a:cubicBezTo>
                    <a:pt x="215164" y="1122927"/>
                    <a:pt x="208496" y="1115307"/>
                    <a:pt x="201829" y="1106734"/>
                  </a:cubicBezTo>
                  <a:cubicBezTo>
                    <a:pt x="189446" y="1072444"/>
                    <a:pt x="160871" y="1053394"/>
                    <a:pt x="164681" y="1018152"/>
                  </a:cubicBezTo>
                  <a:cubicBezTo>
                    <a:pt x="162776" y="1007674"/>
                    <a:pt x="161824" y="996244"/>
                    <a:pt x="161824" y="984814"/>
                  </a:cubicBezTo>
                  <a:cubicBezTo>
                    <a:pt x="161824" y="976242"/>
                    <a:pt x="168491" y="967669"/>
                    <a:pt x="177064" y="966717"/>
                  </a:cubicBezTo>
                  <a:cubicBezTo>
                    <a:pt x="188494" y="964812"/>
                    <a:pt x="198019" y="973384"/>
                    <a:pt x="198019" y="983862"/>
                  </a:cubicBezTo>
                  <a:cubicBezTo>
                    <a:pt x="198019" y="1078159"/>
                    <a:pt x="275171" y="1155312"/>
                    <a:pt x="369469" y="1155312"/>
                  </a:cubicBezTo>
                  <a:cubicBezTo>
                    <a:pt x="380899" y="1155312"/>
                    <a:pt x="392329" y="1154359"/>
                    <a:pt x="403759" y="1151502"/>
                  </a:cubicBezTo>
                  <a:cubicBezTo>
                    <a:pt x="415189" y="1149597"/>
                    <a:pt x="425666" y="1145787"/>
                    <a:pt x="435191" y="1141977"/>
                  </a:cubicBezTo>
                  <a:cubicBezTo>
                    <a:pt x="485674" y="1129594"/>
                    <a:pt x="514249" y="1101019"/>
                    <a:pt x="525679" y="1053394"/>
                  </a:cubicBezTo>
                  <a:cubicBezTo>
                    <a:pt x="530441" y="1042917"/>
                    <a:pt x="533299" y="1032439"/>
                    <a:pt x="536156" y="1021962"/>
                  </a:cubicBezTo>
                  <a:cubicBezTo>
                    <a:pt x="539014" y="1011484"/>
                    <a:pt x="539966" y="1000054"/>
                    <a:pt x="539966" y="988624"/>
                  </a:cubicBezTo>
                  <a:cubicBezTo>
                    <a:pt x="517106" y="955287"/>
                    <a:pt x="503771" y="915282"/>
                    <a:pt x="503771" y="872419"/>
                  </a:cubicBezTo>
                  <a:cubicBezTo>
                    <a:pt x="503771" y="863847"/>
                    <a:pt x="510439" y="855274"/>
                    <a:pt x="519011" y="854322"/>
                  </a:cubicBezTo>
                  <a:cubicBezTo>
                    <a:pt x="530441" y="852417"/>
                    <a:pt x="539966" y="860989"/>
                    <a:pt x="539966" y="871467"/>
                  </a:cubicBezTo>
                  <a:cubicBezTo>
                    <a:pt x="539966" y="965764"/>
                    <a:pt x="617119" y="1042917"/>
                    <a:pt x="711416" y="1042917"/>
                  </a:cubicBezTo>
                  <a:cubicBezTo>
                    <a:pt x="715226" y="1042917"/>
                    <a:pt x="718084" y="1042917"/>
                    <a:pt x="721894" y="1042917"/>
                  </a:cubicBezTo>
                  <a:cubicBezTo>
                    <a:pt x="813334" y="1009579"/>
                    <a:pt x="879056" y="921949"/>
                    <a:pt x="879056" y="818127"/>
                  </a:cubicBezTo>
                  <a:cubicBezTo>
                    <a:pt x="879056" y="721924"/>
                    <a:pt x="821906" y="639057"/>
                    <a:pt x="739991" y="600957"/>
                  </a:cubicBezTo>
                  <a:cubicBezTo>
                    <a:pt x="718084" y="612387"/>
                    <a:pt x="693319" y="618102"/>
                    <a:pt x="666649" y="618102"/>
                  </a:cubicBezTo>
                  <a:cubicBezTo>
                    <a:pt x="637121" y="618102"/>
                    <a:pt x="608546" y="610482"/>
                    <a:pt x="583781" y="597147"/>
                  </a:cubicBezTo>
                  <a:cubicBezTo>
                    <a:pt x="575209" y="592384"/>
                    <a:pt x="567589" y="587622"/>
                    <a:pt x="559969" y="580954"/>
                  </a:cubicBezTo>
                  <a:cubicBezTo>
                    <a:pt x="523774" y="539044"/>
                    <a:pt x="485674" y="481894"/>
                    <a:pt x="495199" y="424744"/>
                  </a:cubicBezTo>
                  <a:cubicBezTo>
                    <a:pt x="495199" y="415219"/>
                    <a:pt x="514249" y="415219"/>
                    <a:pt x="523774" y="415219"/>
                  </a:cubicBezTo>
                  <a:cubicBezTo>
                    <a:pt x="523774" y="434269"/>
                    <a:pt x="523774" y="443794"/>
                    <a:pt x="533299" y="465702"/>
                  </a:cubicBezTo>
                  <a:cubicBezTo>
                    <a:pt x="535204" y="474274"/>
                    <a:pt x="538061" y="482847"/>
                    <a:pt x="540919" y="490467"/>
                  </a:cubicBezTo>
                  <a:cubicBezTo>
                    <a:pt x="555206" y="530472"/>
                    <a:pt x="579019" y="564762"/>
                    <a:pt x="624739" y="575239"/>
                  </a:cubicBezTo>
                  <a:cubicBezTo>
                    <a:pt x="631406" y="577144"/>
                    <a:pt x="639026" y="579049"/>
                    <a:pt x="645694" y="580002"/>
                  </a:cubicBezTo>
                  <a:cubicBezTo>
                    <a:pt x="653314" y="580954"/>
                    <a:pt x="659981" y="581907"/>
                    <a:pt x="667601" y="581907"/>
                  </a:cubicBezTo>
                  <a:cubicBezTo>
                    <a:pt x="672364" y="581907"/>
                    <a:pt x="677126" y="581907"/>
                    <a:pt x="682841" y="580954"/>
                  </a:cubicBezTo>
                  <a:cubicBezTo>
                    <a:pt x="692366" y="565714"/>
                    <a:pt x="699034" y="549522"/>
                    <a:pt x="703796" y="532377"/>
                  </a:cubicBezTo>
                  <a:cubicBezTo>
                    <a:pt x="706654" y="523804"/>
                    <a:pt x="708559" y="515232"/>
                    <a:pt x="709511" y="505707"/>
                  </a:cubicBezTo>
                  <a:cubicBezTo>
                    <a:pt x="723799" y="461892"/>
                    <a:pt x="714274" y="423792"/>
                    <a:pt x="704749" y="376167"/>
                  </a:cubicBezTo>
                  <a:cubicBezTo>
                    <a:pt x="676174" y="299967"/>
                    <a:pt x="590449" y="280917"/>
                    <a:pt x="513296" y="293299"/>
                  </a:cubicBezTo>
                  <a:cubicBezTo>
                    <a:pt x="504724" y="295204"/>
                    <a:pt x="496151" y="299014"/>
                    <a:pt x="487579" y="301872"/>
                  </a:cubicBezTo>
                  <a:cubicBezTo>
                    <a:pt x="444716" y="319017"/>
                    <a:pt x="399949" y="347592"/>
                    <a:pt x="352324" y="368547"/>
                  </a:cubicBezTo>
                  <a:cubicBezTo>
                    <a:pt x="345656" y="369499"/>
                    <a:pt x="338989" y="370452"/>
                    <a:pt x="333274" y="370452"/>
                  </a:cubicBezTo>
                  <a:cubicBezTo>
                    <a:pt x="274219" y="370452"/>
                    <a:pt x="221831" y="400932"/>
                    <a:pt x="191351" y="445699"/>
                  </a:cubicBezTo>
                  <a:cubicBezTo>
                    <a:pt x="185636" y="455224"/>
                    <a:pt x="179921" y="464749"/>
                    <a:pt x="175159" y="475227"/>
                  </a:cubicBezTo>
                  <a:cubicBezTo>
                    <a:pt x="161824" y="519042"/>
                    <a:pt x="152299" y="557142"/>
                    <a:pt x="175159" y="608577"/>
                  </a:cubicBezTo>
                  <a:cubicBezTo>
                    <a:pt x="179921" y="619054"/>
                    <a:pt x="184684" y="628579"/>
                    <a:pt x="191351" y="638104"/>
                  </a:cubicBezTo>
                  <a:cubicBezTo>
                    <a:pt x="221831" y="684777"/>
                    <a:pt x="274219" y="715257"/>
                    <a:pt x="332321" y="716209"/>
                  </a:cubicBezTo>
                  <a:cubicBezTo>
                    <a:pt x="336131" y="716209"/>
                    <a:pt x="339941" y="714304"/>
                    <a:pt x="343751" y="717162"/>
                  </a:cubicBezTo>
                  <a:cubicBezTo>
                    <a:pt x="395186" y="712399"/>
                    <a:pt x="444716" y="685729"/>
                    <a:pt x="474244" y="639057"/>
                  </a:cubicBezTo>
                  <a:cubicBezTo>
                    <a:pt x="479959" y="630484"/>
                    <a:pt x="492341" y="627627"/>
                    <a:pt x="500914" y="635247"/>
                  </a:cubicBezTo>
                  <a:cubicBezTo>
                    <a:pt x="507581" y="640962"/>
                    <a:pt x="508534" y="651439"/>
                    <a:pt x="503771" y="658107"/>
                  </a:cubicBezTo>
                  <a:cubicBezTo>
                    <a:pt x="444716" y="749547"/>
                    <a:pt x="325654" y="779074"/>
                    <a:pt x="231356" y="728592"/>
                  </a:cubicBezTo>
                  <a:cubicBezTo>
                    <a:pt x="222784" y="768597"/>
                    <a:pt x="196114" y="801934"/>
                    <a:pt x="160871" y="820032"/>
                  </a:cubicBezTo>
                  <a:cubicBezTo>
                    <a:pt x="152299" y="824794"/>
                    <a:pt x="142774" y="828604"/>
                    <a:pt x="132296" y="830509"/>
                  </a:cubicBezTo>
                  <a:cubicBezTo>
                    <a:pt x="123724" y="837177"/>
                    <a:pt x="111341" y="838129"/>
                    <a:pt x="101816" y="835272"/>
                  </a:cubicBezTo>
                  <a:cubicBezTo>
                    <a:pt x="85624" y="824794"/>
                    <a:pt x="76099" y="815269"/>
                    <a:pt x="97054" y="799077"/>
                  </a:cubicBezTo>
                  <a:cubicBezTo>
                    <a:pt x="104674" y="794314"/>
                    <a:pt x="114199" y="791457"/>
                    <a:pt x="124676" y="796219"/>
                  </a:cubicBezTo>
                  <a:cubicBezTo>
                    <a:pt x="132296" y="794314"/>
                    <a:pt x="140869" y="790504"/>
                    <a:pt x="147536" y="786694"/>
                  </a:cubicBezTo>
                  <a:cubicBezTo>
                    <a:pt x="176111" y="770502"/>
                    <a:pt x="196114" y="740974"/>
                    <a:pt x="198019" y="706684"/>
                  </a:cubicBezTo>
                  <a:cubicBezTo>
                    <a:pt x="181826" y="693349"/>
                    <a:pt x="168491" y="678109"/>
                    <a:pt x="158014" y="661917"/>
                  </a:cubicBezTo>
                  <a:cubicBezTo>
                    <a:pt x="152299" y="653344"/>
                    <a:pt x="147536" y="645724"/>
                    <a:pt x="143726" y="637152"/>
                  </a:cubicBezTo>
                  <a:cubicBezTo>
                    <a:pt x="139916" y="628579"/>
                    <a:pt x="137059" y="620007"/>
                    <a:pt x="134201" y="611434"/>
                  </a:cubicBezTo>
                  <a:cubicBezTo>
                    <a:pt x="131344" y="602862"/>
                    <a:pt x="129439" y="593337"/>
                    <a:pt x="127534" y="584764"/>
                  </a:cubicBezTo>
                  <a:cubicBezTo>
                    <a:pt x="123724" y="530472"/>
                    <a:pt x="114199" y="473322"/>
                    <a:pt x="158966" y="432364"/>
                  </a:cubicBezTo>
                  <a:cubicBezTo>
                    <a:pt x="164681" y="423792"/>
                    <a:pt x="170396" y="415219"/>
                    <a:pt x="177064" y="407599"/>
                  </a:cubicBezTo>
                  <a:cubicBezTo>
                    <a:pt x="197066" y="384739"/>
                    <a:pt x="221831" y="365689"/>
                    <a:pt x="249454" y="353307"/>
                  </a:cubicBezTo>
                  <a:cubicBezTo>
                    <a:pt x="177064" y="320922"/>
                    <a:pt x="126581" y="248532"/>
                    <a:pt x="126581" y="164712"/>
                  </a:cubicBezTo>
                  <a:cubicBezTo>
                    <a:pt x="126581" y="156139"/>
                    <a:pt x="133249" y="147567"/>
                    <a:pt x="141821" y="146614"/>
                  </a:cubicBezTo>
                  <a:cubicBezTo>
                    <a:pt x="153251" y="144709"/>
                    <a:pt x="162776" y="153282"/>
                    <a:pt x="162776" y="163759"/>
                  </a:cubicBezTo>
                  <a:cubicBezTo>
                    <a:pt x="162776" y="175189"/>
                    <a:pt x="163729" y="187572"/>
                    <a:pt x="166586" y="198049"/>
                  </a:cubicBezTo>
                  <a:cubicBezTo>
                    <a:pt x="182779" y="276154"/>
                    <a:pt x="251359" y="335209"/>
                    <a:pt x="334226" y="335209"/>
                  </a:cubicBezTo>
                  <a:cubicBezTo>
                    <a:pt x="344704" y="335209"/>
                    <a:pt x="354229" y="334257"/>
                    <a:pt x="364706" y="332352"/>
                  </a:cubicBezTo>
                  <a:cubicBezTo>
                    <a:pt x="410426" y="328542"/>
                    <a:pt x="458051" y="290442"/>
                    <a:pt x="479959" y="253294"/>
                  </a:cubicBezTo>
                  <a:cubicBezTo>
                    <a:pt x="484721" y="244722"/>
                    <a:pt x="489484" y="236149"/>
                    <a:pt x="493294" y="227577"/>
                  </a:cubicBezTo>
                  <a:cubicBezTo>
                    <a:pt x="524726" y="80892"/>
                    <a:pt x="381851" y="-4833"/>
                    <a:pt x="261836" y="8502"/>
                  </a:cubicBezTo>
                  <a:cubicBezTo>
                    <a:pt x="250406" y="8502"/>
                    <a:pt x="239929" y="10407"/>
                    <a:pt x="228499" y="12312"/>
                  </a:cubicBezTo>
                  <a:cubicBezTo>
                    <a:pt x="195161" y="18027"/>
                    <a:pt x="163729" y="30409"/>
                    <a:pt x="135154" y="50412"/>
                  </a:cubicBezTo>
                  <a:cubicBezTo>
                    <a:pt x="125629" y="57079"/>
                    <a:pt x="117056" y="63747"/>
                    <a:pt x="108484" y="71367"/>
                  </a:cubicBezTo>
                  <a:cubicBezTo>
                    <a:pt x="66574" y="109467"/>
                    <a:pt x="37046" y="161854"/>
                    <a:pt x="30379" y="221862"/>
                  </a:cubicBezTo>
                  <a:lnTo>
                    <a:pt x="28474" y="220909"/>
                  </a:lnTo>
                  <a:cubicBezTo>
                    <a:pt x="28474" y="220909"/>
                    <a:pt x="28474" y="243769"/>
                    <a:pt x="28474" y="280917"/>
                  </a:cubicBezTo>
                  <a:cubicBezTo>
                    <a:pt x="28474" y="290442"/>
                    <a:pt x="28474" y="299967"/>
                    <a:pt x="28474" y="311397"/>
                  </a:cubicBezTo>
                  <a:cubicBezTo>
                    <a:pt x="20854" y="415219"/>
                    <a:pt x="-7721" y="510469"/>
                    <a:pt x="17044" y="619054"/>
                  </a:cubicBezTo>
                  <a:cubicBezTo>
                    <a:pt x="17996" y="629532"/>
                    <a:pt x="19901" y="640009"/>
                    <a:pt x="21806" y="650487"/>
                  </a:cubicBezTo>
                  <a:cubicBezTo>
                    <a:pt x="23711" y="660964"/>
                    <a:pt x="25616" y="671442"/>
                    <a:pt x="28474" y="681919"/>
                  </a:cubicBezTo>
                  <a:cubicBezTo>
                    <a:pt x="28474" y="690492"/>
                    <a:pt x="29426" y="699064"/>
                    <a:pt x="29426" y="707637"/>
                  </a:cubicBezTo>
                  <a:cubicBezTo>
                    <a:pt x="29426" y="767644"/>
                    <a:pt x="58001" y="834319"/>
                    <a:pt x="38951" y="891469"/>
                  </a:cubicBezTo>
                  <a:cubicBezTo>
                    <a:pt x="67526" y="891469"/>
                    <a:pt x="86576" y="853369"/>
                    <a:pt x="117056" y="857179"/>
                  </a:cubicBezTo>
                  <a:cubicBezTo>
                    <a:pt x="126581" y="855274"/>
                    <a:pt x="137059" y="854322"/>
                    <a:pt x="147536" y="854322"/>
                  </a:cubicBezTo>
                  <a:cubicBezTo>
                    <a:pt x="156109" y="855274"/>
                    <a:pt x="165634" y="857179"/>
                    <a:pt x="174206" y="859084"/>
                  </a:cubicBezTo>
                  <a:cubicBezTo>
                    <a:pt x="256121" y="881944"/>
                    <a:pt x="303746" y="967669"/>
                    <a:pt x="280886" y="1049584"/>
                  </a:cubicBezTo>
                  <a:cubicBezTo>
                    <a:pt x="278981" y="1056252"/>
                    <a:pt x="273266" y="1060062"/>
                    <a:pt x="266599" y="1060062"/>
                  </a:cubicBezTo>
                  <a:cubicBezTo>
                    <a:pt x="258026" y="1059109"/>
                    <a:pt x="253264" y="1050537"/>
                    <a:pt x="255169" y="1042917"/>
                  </a:cubicBezTo>
                  <a:cubicBezTo>
                    <a:pt x="274219" y="974337"/>
                    <a:pt x="235166" y="903852"/>
                    <a:pt x="166586" y="884802"/>
                  </a:cubicBezTo>
                  <a:cubicBezTo>
                    <a:pt x="158014" y="881944"/>
                    <a:pt x="148489" y="880992"/>
                    <a:pt x="139916" y="880039"/>
                  </a:cubicBezTo>
                  <a:cubicBezTo>
                    <a:pt x="131344" y="879087"/>
                    <a:pt x="122771" y="879087"/>
                    <a:pt x="115151" y="880039"/>
                  </a:cubicBezTo>
                  <a:cubicBezTo>
                    <a:pt x="107531" y="880992"/>
                    <a:pt x="99911" y="882897"/>
                    <a:pt x="94196" y="885754"/>
                  </a:cubicBezTo>
                  <a:cubicBezTo>
                    <a:pt x="57049" y="900042"/>
                    <a:pt x="37999" y="938142"/>
                    <a:pt x="29426" y="975289"/>
                  </a:cubicBezTo>
                  <a:cubicBezTo>
                    <a:pt x="27521" y="985767"/>
                    <a:pt x="25616" y="996244"/>
                    <a:pt x="23711" y="1006722"/>
                  </a:cubicBezTo>
                  <a:cubicBezTo>
                    <a:pt x="9424" y="1101019"/>
                    <a:pt x="11329" y="1195317"/>
                    <a:pt x="26569" y="1287709"/>
                  </a:cubicBezTo>
                  <a:cubicBezTo>
                    <a:pt x="26569" y="1302950"/>
                    <a:pt x="26569" y="1312475"/>
                    <a:pt x="26569" y="1312475"/>
                  </a:cubicBezTo>
                  <a:cubicBezTo>
                    <a:pt x="58001" y="1292472"/>
                    <a:pt x="96101" y="1281042"/>
                    <a:pt x="136106" y="1281042"/>
                  </a:cubicBezTo>
                  <a:cubicBezTo>
                    <a:pt x="217069" y="1282947"/>
                    <a:pt x="285649" y="1328667"/>
                    <a:pt x="320891" y="1394389"/>
                  </a:cubicBezTo>
                  <a:close/>
                  <a:moveTo>
                    <a:pt x="721894" y="944809"/>
                  </a:moveTo>
                  <a:cubicBezTo>
                    <a:pt x="793331" y="882897"/>
                    <a:pt x="801904" y="775264"/>
                    <a:pt x="740944" y="702874"/>
                  </a:cubicBezTo>
                  <a:cubicBezTo>
                    <a:pt x="738086" y="700017"/>
                    <a:pt x="736181" y="697159"/>
                    <a:pt x="733324" y="694302"/>
                  </a:cubicBezTo>
                  <a:cubicBezTo>
                    <a:pt x="733324" y="694302"/>
                    <a:pt x="733324" y="694302"/>
                    <a:pt x="733324" y="693349"/>
                  </a:cubicBezTo>
                  <a:lnTo>
                    <a:pt x="752374" y="663822"/>
                  </a:lnTo>
                  <a:cubicBezTo>
                    <a:pt x="752374" y="663822"/>
                    <a:pt x="753326" y="663822"/>
                    <a:pt x="753326" y="663822"/>
                  </a:cubicBezTo>
                  <a:cubicBezTo>
                    <a:pt x="759041" y="668584"/>
                    <a:pt x="763804" y="674299"/>
                    <a:pt x="768566" y="680014"/>
                  </a:cubicBezTo>
                  <a:cubicBezTo>
                    <a:pt x="842861" y="766692"/>
                    <a:pt x="832384" y="896232"/>
                    <a:pt x="746659" y="970527"/>
                  </a:cubicBezTo>
                  <a:cubicBezTo>
                    <a:pt x="739991" y="976242"/>
                    <a:pt x="729514" y="977194"/>
                    <a:pt x="722846" y="971479"/>
                  </a:cubicBezTo>
                  <a:cubicBezTo>
                    <a:pt x="713321" y="963859"/>
                    <a:pt x="714274" y="951477"/>
                    <a:pt x="721894" y="9448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E77625F0-4B76-9B41-9156-323A0D918F50}"/>
              </a:ext>
            </a:extLst>
          </p:cNvPr>
          <p:cNvSpPr/>
          <p:nvPr/>
        </p:nvSpPr>
        <p:spPr>
          <a:xfrm>
            <a:off x="9787903" y="1572327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sp>
        <p:nvSpPr>
          <p:cNvPr id="38" name="Rounded Rectangle 7">
            <a:extLst>
              <a:ext uri="{FF2B5EF4-FFF2-40B4-BE49-F238E27FC236}">
                <a16:creationId xmlns:a16="http://schemas.microsoft.com/office/drawing/2014/main" id="{BC5E0036-EE1D-344A-9E74-9993ED13FD8F}"/>
              </a:ext>
            </a:extLst>
          </p:cNvPr>
          <p:cNvSpPr/>
          <p:nvPr/>
        </p:nvSpPr>
        <p:spPr>
          <a:xfrm>
            <a:off x="9953352" y="1671788"/>
            <a:ext cx="251116" cy="401108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3217243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Freihand 6">
                <a:extLst>
                  <a:ext uri="{FF2B5EF4-FFF2-40B4-BE49-F238E27FC236}">
                    <a16:creationId xmlns:a16="http://schemas.microsoft.com/office/drawing/2014/main" id="{852BA69E-9BE6-004E-AB5B-2E1E0B1415BC}"/>
                  </a:ext>
                </a:extLst>
              </p14:cNvPr>
              <p14:cNvContentPartPr/>
              <p14:nvPr/>
            </p14:nvContentPartPr>
            <p14:xfrm>
              <a:off x="7564080" y="322413"/>
              <a:ext cx="34560" cy="47520"/>
            </p14:xfrm>
          </p:contentPart>
        </mc:Choice>
        <mc:Fallback xmlns="">
          <p:pic>
            <p:nvPicPr>
              <p:cNvPr id="7" name="Freihand 6">
                <a:extLst>
                  <a:ext uri="{FF2B5EF4-FFF2-40B4-BE49-F238E27FC236}">
                    <a16:creationId xmlns:a16="http://schemas.microsoft.com/office/drawing/2014/main" id="{852BA69E-9BE6-004E-AB5B-2E1E0B1415B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55080" y="313773"/>
                <a:ext cx="52200" cy="6516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logo.mp4" descr="logo.mp4">
            <a:hlinkClick r:id="" action="ppaction://media"/>
            <a:extLst>
              <a:ext uri="{FF2B5EF4-FFF2-40B4-BE49-F238E27FC236}">
                <a16:creationId xmlns:a16="http://schemas.microsoft.com/office/drawing/2014/main" id="{5F1A32C0-DFF3-BA4E-89A5-CAAD93C15F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407962" y="103397"/>
            <a:ext cx="5376076" cy="5571065"/>
          </a:xfrm>
          <a:prstGeom prst="rect">
            <a:avLst/>
          </a:prstGeom>
          <a:ln>
            <a:noFill/>
          </a:ln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407107F6-00D1-474E-995E-342665503D5D}"/>
              </a:ext>
            </a:extLst>
          </p:cNvPr>
          <p:cNvSpPr txBox="1"/>
          <p:nvPr/>
        </p:nvSpPr>
        <p:spPr>
          <a:xfrm>
            <a:off x="4309293" y="5912288"/>
            <a:ext cx="35734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VIELEN DANK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Freihand 24">
                <a:extLst>
                  <a:ext uri="{FF2B5EF4-FFF2-40B4-BE49-F238E27FC236}">
                    <a16:creationId xmlns:a16="http://schemas.microsoft.com/office/drawing/2014/main" id="{8847E4EE-88F2-4C4A-812B-9189CCE565B6}"/>
                  </a:ext>
                </a:extLst>
              </p14:cNvPr>
              <p14:cNvContentPartPr/>
              <p14:nvPr/>
            </p14:nvContentPartPr>
            <p14:xfrm>
              <a:off x="4734946" y="975979"/>
              <a:ext cx="423720" cy="98280"/>
            </p14:xfrm>
          </p:contentPart>
        </mc:Choice>
        <mc:Fallback xmlns="">
          <p:pic>
            <p:nvPicPr>
              <p:cNvPr id="25" name="Freihand 24">
                <a:extLst>
                  <a:ext uri="{FF2B5EF4-FFF2-40B4-BE49-F238E27FC236}">
                    <a16:creationId xmlns:a16="http://schemas.microsoft.com/office/drawing/2014/main" id="{8847E4EE-88F2-4C4A-812B-9189CCE565B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25946" y="966979"/>
                <a:ext cx="44136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Freihand 25">
                <a:extLst>
                  <a:ext uri="{FF2B5EF4-FFF2-40B4-BE49-F238E27FC236}">
                    <a16:creationId xmlns:a16="http://schemas.microsoft.com/office/drawing/2014/main" id="{820A6757-10DA-444E-8073-A035A381C218}"/>
                  </a:ext>
                </a:extLst>
              </p14:cNvPr>
              <p14:cNvContentPartPr/>
              <p14:nvPr/>
            </p14:nvContentPartPr>
            <p14:xfrm>
              <a:off x="5148586" y="935299"/>
              <a:ext cx="337320" cy="30960"/>
            </p14:xfrm>
          </p:contentPart>
        </mc:Choice>
        <mc:Fallback xmlns="">
          <p:pic>
            <p:nvPicPr>
              <p:cNvPr id="26" name="Freihand 25">
                <a:extLst>
                  <a:ext uri="{FF2B5EF4-FFF2-40B4-BE49-F238E27FC236}">
                    <a16:creationId xmlns:a16="http://schemas.microsoft.com/office/drawing/2014/main" id="{820A6757-10DA-444E-8073-A035A381C21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39586" y="926299"/>
                <a:ext cx="35496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Freihand 26">
                <a:extLst>
                  <a:ext uri="{FF2B5EF4-FFF2-40B4-BE49-F238E27FC236}">
                    <a16:creationId xmlns:a16="http://schemas.microsoft.com/office/drawing/2014/main" id="{34A5C8FD-9E4E-4A42-93CC-4C051F90D9A6}"/>
                  </a:ext>
                </a:extLst>
              </p14:cNvPr>
              <p14:cNvContentPartPr/>
              <p14:nvPr/>
            </p14:nvContentPartPr>
            <p14:xfrm>
              <a:off x="6716026" y="5495445"/>
              <a:ext cx="588600" cy="180720"/>
            </p14:xfrm>
          </p:contentPart>
        </mc:Choice>
        <mc:Fallback xmlns="">
          <p:pic>
            <p:nvPicPr>
              <p:cNvPr id="27" name="Freihand 26">
                <a:extLst>
                  <a:ext uri="{FF2B5EF4-FFF2-40B4-BE49-F238E27FC236}">
                    <a16:creationId xmlns:a16="http://schemas.microsoft.com/office/drawing/2014/main" id="{34A5C8FD-9E4E-4A42-93CC-4C051F90D9A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07026" y="5486463"/>
                <a:ext cx="606240" cy="198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8" name="Freihand 27">
                <a:extLst>
                  <a:ext uri="{FF2B5EF4-FFF2-40B4-BE49-F238E27FC236}">
                    <a16:creationId xmlns:a16="http://schemas.microsoft.com/office/drawing/2014/main" id="{5180BD6B-29A7-F74A-8DB6-005FF35B134D}"/>
                  </a:ext>
                </a:extLst>
              </p14:cNvPr>
              <p14:cNvContentPartPr/>
              <p14:nvPr/>
            </p14:nvContentPartPr>
            <p14:xfrm>
              <a:off x="3446802" y="3750442"/>
              <a:ext cx="63720" cy="295560"/>
            </p14:xfrm>
          </p:contentPart>
        </mc:Choice>
        <mc:Fallback xmlns="">
          <p:pic>
            <p:nvPicPr>
              <p:cNvPr id="28" name="Freihand 27">
                <a:extLst>
                  <a:ext uri="{FF2B5EF4-FFF2-40B4-BE49-F238E27FC236}">
                    <a16:creationId xmlns:a16="http://schemas.microsoft.com/office/drawing/2014/main" id="{5180BD6B-29A7-F74A-8DB6-005FF35B134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37853" y="3741442"/>
                <a:ext cx="81261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9" name="Freihand 28">
                <a:extLst>
                  <a:ext uri="{FF2B5EF4-FFF2-40B4-BE49-F238E27FC236}">
                    <a16:creationId xmlns:a16="http://schemas.microsoft.com/office/drawing/2014/main" id="{93A16480-34A5-0941-96B8-46CE29C839E5}"/>
                  </a:ext>
                </a:extLst>
              </p14:cNvPr>
              <p14:cNvContentPartPr/>
              <p14:nvPr/>
            </p14:nvContentPartPr>
            <p14:xfrm>
              <a:off x="3474042" y="3995111"/>
              <a:ext cx="81000" cy="104760"/>
            </p14:xfrm>
          </p:contentPart>
        </mc:Choice>
        <mc:Fallback xmlns="">
          <p:pic>
            <p:nvPicPr>
              <p:cNvPr id="29" name="Freihand 28">
                <a:extLst>
                  <a:ext uri="{FF2B5EF4-FFF2-40B4-BE49-F238E27FC236}">
                    <a16:creationId xmlns:a16="http://schemas.microsoft.com/office/drawing/2014/main" id="{93A16480-34A5-0941-96B8-46CE29C839E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65002" y="3986111"/>
                <a:ext cx="98719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0" name="Freihand 29">
                <a:extLst>
                  <a:ext uri="{FF2B5EF4-FFF2-40B4-BE49-F238E27FC236}">
                    <a16:creationId xmlns:a16="http://schemas.microsoft.com/office/drawing/2014/main" id="{A8B2B557-2485-1A44-8FD2-8D630D638917}"/>
                  </a:ext>
                </a:extLst>
              </p14:cNvPr>
              <p14:cNvContentPartPr/>
              <p14:nvPr/>
            </p14:nvContentPartPr>
            <p14:xfrm>
              <a:off x="3585286" y="2459702"/>
              <a:ext cx="38160" cy="207000"/>
            </p14:xfrm>
          </p:contentPart>
        </mc:Choice>
        <mc:Fallback xmlns="">
          <p:pic>
            <p:nvPicPr>
              <p:cNvPr id="30" name="Freihand 29">
                <a:extLst>
                  <a:ext uri="{FF2B5EF4-FFF2-40B4-BE49-F238E27FC236}">
                    <a16:creationId xmlns:a16="http://schemas.microsoft.com/office/drawing/2014/main" id="{A8B2B557-2485-1A44-8FD2-8D630D63891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76286" y="2450702"/>
                <a:ext cx="5580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1" name="Freihand 30">
                <a:extLst>
                  <a:ext uri="{FF2B5EF4-FFF2-40B4-BE49-F238E27FC236}">
                    <a16:creationId xmlns:a16="http://schemas.microsoft.com/office/drawing/2014/main" id="{47BD0AAF-FFBF-9944-B90E-D2C9A20C085F}"/>
                  </a:ext>
                </a:extLst>
              </p14:cNvPr>
              <p14:cNvContentPartPr/>
              <p14:nvPr/>
            </p14:nvContentPartPr>
            <p14:xfrm>
              <a:off x="3590326" y="2515862"/>
              <a:ext cx="10800" cy="168840"/>
            </p14:xfrm>
          </p:contentPart>
        </mc:Choice>
        <mc:Fallback xmlns="">
          <p:pic>
            <p:nvPicPr>
              <p:cNvPr id="31" name="Freihand 30">
                <a:extLst>
                  <a:ext uri="{FF2B5EF4-FFF2-40B4-BE49-F238E27FC236}">
                    <a16:creationId xmlns:a16="http://schemas.microsoft.com/office/drawing/2014/main" id="{47BD0AAF-FFBF-9944-B90E-D2C9A20C085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581326" y="2506862"/>
                <a:ext cx="28440" cy="18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17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F9A0E3-9454-4671-B8CA-23F7EF354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Literatur und Quellen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46D1B63-537D-4C43-87B1-FBE53B0F7D62}"/>
              </a:ext>
            </a:extLst>
          </p:cNvPr>
          <p:cNvSpPr txBox="1"/>
          <p:nvPr/>
        </p:nvSpPr>
        <p:spPr>
          <a:xfrm>
            <a:off x="817944" y="1950534"/>
            <a:ext cx="10556112" cy="4419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Goyal, Palash; Jain, Karan; Pandey,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Sumit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2018, Deep Learning for Natural Language Processing: Creating Neural Networks with Python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Apress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Berkeley) 277</a:t>
            </a:r>
          </a:p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Jackson, Christy;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Nawas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Khadar;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Prassanna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J.; R.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Parabakaran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Ramanath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Sakkaravarthi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2020, Towards Building A Neural Conversation Chatbot Through Seq2Seq Model. In: International journal of scientific &amp; technology research. Volume 9 (Nextgen) 1219 – 1222</a:t>
            </a:r>
          </a:p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Koehrsen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Will. 2018, Recurrent Neural Networks by Example in Python. (towards data science) URL: https://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towardsdatascience.com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/recurrent-neural-networks-by-example-in-python-ffd204f99470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Zugriff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02.07.2020)</a:t>
            </a:r>
          </a:p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Kostadinov, Simeon. 2017, Understanding GRU Networks. (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towards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datascience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URL: https://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towardsdatascience.com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/understanding-gru-networks-2ef37df6c9be (Zugriff: 14.07.2020)</a:t>
            </a:r>
          </a:p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Hasani,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Moein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2020,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Chatbot-with-TensorFlow-and-Keras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(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GitHub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URL:https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://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github.com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/Moeinh77/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Chatbot-with-TensorFlow-and-Keras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(Zugriff:05.07.2020)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406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745705" y="2736071"/>
            <a:ext cx="5446295" cy="7868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de-DE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Idee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010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Idee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5FF6B61-D945-4859-B4DE-864F00EB21A7}"/>
              </a:ext>
            </a:extLst>
          </p:cNvPr>
          <p:cNvGrpSpPr/>
          <p:nvPr/>
        </p:nvGrpSpPr>
        <p:grpSpPr>
          <a:xfrm flipH="1">
            <a:off x="9830090" y="3570528"/>
            <a:ext cx="511666" cy="490542"/>
            <a:chOff x="4964627" y="3703863"/>
            <a:chExt cx="393594" cy="377344"/>
          </a:xfrm>
          <a:solidFill>
            <a:schemeClr val="tx2">
              <a:lumMod val="50000"/>
              <a:alpha val="70000"/>
            </a:schemeClr>
          </a:solidFill>
        </p:grpSpPr>
        <p:sp>
          <p:nvSpPr>
            <p:cNvPr id="32" name="Oval 1">
              <a:extLst>
                <a:ext uri="{FF2B5EF4-FFF2-40B4-BE49-F238E27FC236}">
                  <a16:creationId xmlns:a16="http://schemas.microsoft.com/office/drawing/2014/main" id="{67655C8A-4FE4-4AB3-A265-A38F3668DD8E}"/>
                </a:ext>
              </a:extLst>
            </p:cNvPr>
            <p:cNvSpPr/>
            <p:nvPr/>
          </p:nvSpPr>
          <p:spPr>
            <a:xfrm flipH="1">
              <a:off x="4977747" y="3794659"/>
              <a:ext cx="367354" cy="65606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3" name="Oval 1">
              <a:extLst>
                <a:ext uri="{FF2B5EF4-FFF2-40B4-BE49-F238E27FC236}">
                  <a16:creationId xmlns:a16="http://schemas.microsoft.com/office/drawing/2014/main" id="{A90D4636-801F-4A15-A3C0-E09E4DB356B3}"/>
                </a:ext>
              </a:extLst>
            </p:cNvPr>
            <p:cNvSpPr/>
            <p:nvPr/>
          </p:nvSpPr>
          <p:spPr>
            <a:xfrm flipH="1">
              <a:off x="5017106" y="3976249"/>
              <a:ext cx="288634" cy="104958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4" name="Oval 1">
              <a:extLst>
                <a:ext uri="{FF2B5EF4-FFF2-40B4-BE49-F238E27FC236}">
                  <a16:creationId xmlns:a16="http://schemas.microsoft.com/office/drawing/2014/main" id="{3B71A285-5565-49AD-AA9A-1E68556B881B}"/>
                </a:ext>
              </a:extLst>
            </p:cNvPr>
            <p:cNvSpPr/>
            <p:nvPr/>
          </p:nvSpPr>
          <p:spPr>
            <a:xfrm flipH="1">
              <a:off x="4990867" y="3885454"/>
              <a:ext cx="341114" cy="65606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Oval 1">
              <a:extLst>
                <a:ext uri="{FF2B5EF4-FFF2-40B4-BE49-F238E27FC236}">
                  <a16:creationId xmlns:a16="http://schemas.microsoft.com/office/drawing/2014/main" id="{5440008A-A433-47EE-9DBC-F82BBAD36EC2}"/>
                </a:ext>
              </a:extLst>
            </p:cNvPr>
            <p:cNvSpPr/>
            <p:nvPr/>
          </p:nvSpPr>
          <p:spPr>
            <a:xfrm flipH="1">
              <a:off x="4964627" y="3703863"/>
              <a:ext cx="393594" cy="65606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6069E8A-24D8-4B2F-AA74-AC751EF24531}"/>
              </a:ext>
            </a:extLst>
          </p:cNvPr>
          <p:cNvGrpSpPr/>
          <p:nvPr/>
        </p:nvGrpSpPr>
        <p:grpSpPr>
          <a:xfrm flipH="1">
            <a:off x="4516298" y="3570528"/>
            <a:ext cx="511666" cy="490542"/>
            <a:chOff x="4964627" y="3703863"/>
            <a:chExt cx="393594" cy="377344"/>
          </a:xfrm>
          <a:solidFill>
            <a:schemeClr val="tx2">
              <a:lumMod val="50000"/>
              <a:alpha val="70000"/>
            </a:schemeClr>
          </a:solidFill>
        </p:grpSpPr>
        <p:sp>
          <p:nvSpPr>
            <p:cNvPr id="38" name="Oval 1">
              <a:extLst>
                <a:ext uri="{FF2B5EF4-FFF2-40B4-BE49-F238E27FC236}">
                  <a16:creationId xmlns:a16="http://schemas.microsoft.com/office/drawing/2014/main" id="{FDF678FD-A173-4DB3-B0F2-0113A9ACC8A4}"/>
                </a:ext>
              </a:extLst>
            </p:cNvPr>
            <p:cNvSpPr/>
            <p:nvPr/>
          </p:nvSpPr>
          <p:spPr>
            <a:xfrm flipH="1">
              <a:off x="4977747" y="3794659"/>
              <a:ext cx="367354" cy="65606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" name="Oval 1">
              <a:extLst>
                <a:ext uri="{FF2B5EF4-FFF2-40B4-BE49-F238E27FC236}">
                  <a16:creationId xmlns:a16="http://schemas.microsoft.com/office/drawing/2014/main" id="{D03164AB-BAE7-4720-85E3-D68638031A15}"/>
                </a:ext>
              </a:extLst>
            </p:cNvPr>
            <p:cNvSpPr/>
            <p:nvPr/>
          </p:nvSpPr>
          <p:spPr>
            <a:xfrm flipH="1">
              <a:off x="5017106" y="3976249"/>
              <a:ext cx="288634" cy="104958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" name="Oval 1">
              <a:extLst>
                <a:ext uri="{FF2B5EF4-FFF2-40B4-BE49-F238E27FC236}">
                  <a16:creationId xmlns:a16="http://schemas.microsoft.com/office/drawing/2014/main" id="{2FA51348-9AF4-4B73-A64A-88F9A5CB220A}"/>
                </a:ext>
              </a:extLst>
            </p:cNvPr>
            <p:cNvSpPr/>
            <p:nvPr/>
          </p:nvSpPr>
          <p:spPr>
            <a:xfrm flipH="1">
              <a:off x="4990867" y="3885454"/>
              <a:ext cx="341114" cy="65606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1" name="Oval 1">
              <a:extLst>
                <a:ext uri="{FF2B5EF4-FFF2-40B4-BE49-F238E27FC236}">
                  <a16:creationId xmlns:a16="http://schemas.microsoft.com/office/drawing/2014/main" id="{02DF4265-B039-4B78-91C4-A12135BD37F3}"/>
                </a:ext>
              </a:extLst>
            </p:cNvPr>
            <p:cNvSpPr/>
            <p:nvPr/>
          </p:nvSpPr>
          <p:spPr>
            <a:xfrm flipH="1">
              <a:off x="4964627" y="3703863"/>
              <a:ext cx="393594" cy="65606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39E6E07-09DA-4251-A333-A7E0F7C954C5}"/>
              </a:ext>
            </a:extLst>
          </p:cNvPr>
          <p:cNvGrpSpPr/>
          <p:nvPr/>
        </p:nvGrpSpPr>
        <p:grpSpPr>
          <a:xfrm>
            <a:off x="4375773" y="2072619"/>
            <a:ext cx="792715" cy="1360145"/>
            <a:chOff x="4874689" y="2348880"/>
            <a:chExt cx="914401" cy="1354872"/>
          </a:xfrm>
          <a:solidFill>
            <a:schemeClr val="accent1"/>
          </a:solidFill>
        </p:grpSpPr>
        <p:sp>
          <p:nvSpPr>
            <p:cNvPr id="43" name="Block Arc 42">
              <a:extLst>
                <a:ext uri="{FF2B5EF4-FFF2-40B4-BE49-F238E27FC236}">
                  <a16:creationId xmlns:a16="http://schemas.microsoft.com/office/drawing/2014/main" id="{FE5D3AC6-043B-4542-A908-F98885A065C6}"/>
                </a:ext>
              </a:extLst>
            </p:cNvPr>
            <p:cNvSpPr/>
            <p:nvPr/>
          </p:nvSpPr>
          <p:spPr>
            <a:xfrm>
              <a:off x="4874690" y="2348880"/>
              <a:ext cx="914400" cy="914400"/>
            </a:xfrm>
            <a:prstGeom prst="blockArc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4" name="Round Same Side Corner Rectangle 30">
              <a:extLst>
                <a:ext uri="{FF2B5EF4-FFF2-40B4-BE49-F238E27FC236}">
                  <a16:creationId xmlns:a16="http://schemas.microsoft.com/office/drawing/2014/main" id="{FAC7241D-8EDB-404D-86B8-9F2CAB9A3EAF}"/>
                </a:ext>
              </a:extLst>
            </p:cNvPr>
            <p:cNvSpPr/>
            <p:nvPr/>
          </p:nvSpPr>
          <p:spPr>
            <a:xfrm rot="10800000">
              <a:off x="4874689" y="2789352"/>
              <a:ext cx="228508" cy="9144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5" name="Round Same Side Corner Rectangle 33">
              <a:extLst>
                <a:ext uri="{FF2B5EF4-FFF2-40B4-BE49-F238E27FC236}">
                  <a16:creationId xmlns:a16="http://schemas.microsoft.com/office/drawing/2014/main" id="{9C051051-AB40-4214-9D56-BD14C79CD3F1}"/>
                </a:ext>
              </a:extLst>
            </p:cNvPr>
            <p:cNvSpPr/>
            <p:nvPr/>
          </p:nvSpPr>
          <p:spPr>
            <a:xfrm rot="10800000">
              <a:off x="5560582" y="2789352"/>
              <a:ext cx="228508" cy="9144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6" name="그룹 14">
            <a:extLst>
              <a:ext uri="{FF2B5EF4-FFF2-40B4-BE49-F238E27FC236}">
                <a16:creationId xmlns:a16="http://schemas.microsoft.com/office/drawing/2014/main" id="{215F9070-5FC5-465C-A5DE-EBC33646655E}"/>
              </a:ext>
            </a:extLst>
          </p:cNvPr>
          <p:cNvGrpSpPr/>
          <p:nvPr/>
        </p:nvGrpSpPr>
        <p:grpSpPr>
          <a:xfrm>
            <a:off x="1869148" y="3570530"/>
            <a:ext cx="511666" cy="490542"/>
            <a:chOff x="1869148" y="3350721"/>
            <a:chExt cx="511666" cy="490542"/>
          </a:xfrm>
        </p:grpSpPr>
        <p:sp>
          <p:nvSpPr>
            <p:cNvPr id="47" name="Oval 1">
              <a:extLst>
                <a:ext uri="{FF2B5EF4-FFF2-40B4-BE49-F238E27FC236}">
                  <a16:creationId xmlns:a16="http://schemas.microsoft.com/office/drawing/2014/main" id="{CC2628E0-E0C7-4268-AE8F-FC08A95581E6}"/>
                </a:ext>
              </a:extLst>
            </p:cNvPr>
            <p:cNvSpPr/>
            <p:nvPr/>
          </p:nvSpPr>
          <p:spPr>
            <a:xfrm>
              <a:off x="1886204" y="3468755"/>
              <a:ext cx="477554" cy="85287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8" name="Oval 1">
              <a:extLst>
                <a:ext uri="{FF2B5EF4-FFF2-40B4-BE49-F238E27FC236}">
                  <a16:creationId xmlns:a16="http://schemas.microsoft.com/office/drawing/2014/main" id="{F73C2AE3-04E3-451E-BE43-D929BE6BAB32}"/>
                </a:ext>
              </a:extLst>
            </p:cNvPr>
            <p:cNvSpPr/>
            <p:nvPr/>
          </p:nvSpPr>
          <p:spPr>
            <a:xfrm>
              <a:off x="1937372" y="3704819"/>
              <a:ext cx="375220" cy="136444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9" name="Oval 1">
              <a:extLst>
                <a:ext uri="{FF2B5EF4-FFF2-40B4-BE49-F238E27FC236}">
                  <a16:creationId xmlns:a16="http://schemas.microsoft.com/office/drawing/2014/main" id="{1869B457-4C0C-4AEB-8582-8787ED40E9E1}"/>
                </a:ext>
              </a:extLst>
            </p:cNvPr>
            <p:cNvSpPr/>
            <p:nvPr/>
          </p:nvSpPr>
          <p:spPr>
            <a:xfrm>
              <a:off x="1903260" y="3586787"/>
              <a:ext cx="443443" cy="85287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0" name="Oval 1">
              <a:extLst>
                <a:ext uri="{FF2B5EF4-FFF2-40B4-BE49-F238E27FC236}">
                  <a16:creationId xmlns:a16="http://schemas.microsoft.com/office/drawing/2014/main" id="{EDBD73F2-4FE5-456F-A2A2-447B77D73069}"/>
                </a:ext>
              </a:extLst>
            </p:cNvPr>
            <p:cNvSpPr/>
            <p:nvPr/>
          </p:nvSpPr>
          <p:spPr>
            <a:xfrm>
              <a:off x="1869148" y="3350721"/>
              <a:ext cx="511666" cy="85287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51" name="Block Arc 37">
            <a:extLst>
              <a:ext uri="{FF2B5EF4-FFF2-40B4-BE49-F238E27FC236}">
                <a16:creationId xmlns:a16="http://schemas.microsoft.com/office/drawing/2014/main" id="{56DF0A6B-76B0-4C16-BD9E-75DEC170001C}"/>
              </a:ext>
            </a:extLst>
          </p:cNvPr>
          <p:cNvSpPr/>
          <p:nvPr/>
        </p:nvSpPr>
        <p:spPr>
          <a:xfrm>
            <a:off x="1644864" y="2124233"/>
            <a:ext cx="1062264" cy="1386291"/>
          </a:xfrm>
          <a:custGeom>
            <a:avLst/>
            <a:gdLst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294969 w 1128574"/>
              <a:gd name="connsiteY8" fmla="*/ 1360143 h 1471472"/>
              <a:gd name="connsiteX9" fmla="*/ 295961 w 1128574"/>
              <a:gd name="connsiteY9" fmla="*/ 1347236 h 1471472"/>
              <a:gd name="connsiteX10" fmla="*/ 292410 w 1128574"/>
              <a:gd name="connsiteY10" fmla="*/ 1329645 h 1471472"/>
              <a:gd name="connsiteX11" fmla="*/ 300331 w 1128574"/>
              <a:gd name="connsiteY11" fmla="*/ 1290412 h 1471472"/>
              <a:gd name="connsiteX12" fmla="*/ 657787 w 1128574"/>
              <a:gd name="connsiteY12" fmla="*/ 834864 h 1471472"/>
              <a:gd name="connsiteX13" fmla="*/ 656254 w 1128574"/>
              <a:gd name="connsiteY13" fmla="*/ 830430 h 1471472"/>
              <a:gd name="connsiteX14" fmla="*/ 838945 w 1128574"/>
              <a:gd name="connsiteY14" fmla="*/ 502307 h 1471472"/>
              <a:gd name="connsiteX15" fmla="*/ 533067 w 1128574"/>
              <a:gd name="connsiteY15" fmla="*/ 284409 h 1471472"/>
              <a:gd name="connsiteX16" fmla="*/ 282643 w 1128574"/>
              <a:gd name="connsiteY16" fmla="*/ 564282 h 1471472"/>
              <a:gd name="connsiteX17" fmla="*/ 279666 w 1128574"/>
              <a:gd name="connsiteY17" fmla="*/ 564282 h 1471472"/>
              <a:gd name="connsiteX18" fmla="*/ 280029 w 1128574"/>
              <a:gd name="connsiteY18" fmla="*/ 567621 h 1471472"/>
              <a:gd name="connsiteX19" fmla="*/ 140015 w 1128574"/>
              <a:gd name="connsiteY19" fmla="*/ 697359 h 1471472"/>
              <a:gd name="connsiteX20" fmla="*/ 0 w 1128574"/>
              <a:gd name="connsiteY20" fmla="*/ 567621 h 1471472"/>
              <a:gd name="connsiteX21" fmla="*/ 363 w 1128574"/>
              <a:gd name="connsiteY21" fmla="*/ 564281 h 1471472"/>
              <a:gd name="connsiteX22" fmla="*/ 1 w 1128574"/>
              <a:gd name="connsiteY22" fmla="*/ 564281 h 1471472"/>
              <a:gd name="connsiteX23" fmla="*/ 501773 w 1128574"/>
              <a:gd name="connsiteY23" fmla="*/ 3505 h 1471472"/>
              <a:gd name="connsiteX24" fmla="*/ 555039 w 1128574"/>
              <a:gd name="connsiteY24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294969 w 1128574"/>
              <a:gd name="connsiteY8" fmla="*/ 1360143 h 1471472"/>
              <a:gd name="connsiteX9" fmla="*/ 292410 w 1128574"/>
              <a:gd name="connsiteY9" fmla="*/ 1329645 h 1471472"/>
              <a:gd name="connsiteX10" fmla="*/ 300331 w 1128574"/>
              <a:gd name="connsiteY10" fmla="*/ 1290412 h 1471472"/>
              <a:gd name="connsiteX11" fmla="*/ 657787 w 1128574"/>
              <a:gd name="connsiteY11" fmla="*/ 834864 h 1471472"/>
              <a:gd name="connsiteX12" fmla="*/ 656254 w 1128574"/>
              <a:gd name="connsiteY12" fmla="*/ 830430 h 1471472"/>
              <a:gd name="connsiteX13" fmla="*/ 838945 w 1128574"/>
              <a:gd name="connsiteY13" fmla="*/ 502307 h 1471472"/>
              <a:gd name="connsiteX14" fmla="*/ 533067 w 1128574"/>
              <a:gd name="connsiteY14" fmla="*/ 284409 h 1471472"/>
              <a:gd name="connsiteX15" fmla="*/ 282643 w 1128574"/>
              <a:gd name="connsiteY15" fmla="*/ 564282 h 1471472"/>
              <a:gd name="connsiteX16" fmla="*/ 279666 w 1128574"/>
              <a:gd name="connsiteY16" fmla="*/ 564282 h 1471472"/>
              <a:gd name="connsiteX17" fmla="*/ 280029 w 1128574"/>
              <a:gd name="connsiteY17" fmla="*/ 567621 h 1471472"/>
              <a:gd name="connsiteX18" fmla="*/ 140015 w 1128574"/>
              <a:gd name="connsiteY18" fmla="*/ 697359 h 1471472"/>
              <a:gd name="connsiteX19" fmla="*/ 0 w 1128574"/>
              <a:gd name="connsiteY19" fmla="*/ 567621 h 1471472"/>
              <a:gd name="connsiteX20" fmla="*/ 363 w 1128574"/>
              <a:gd name="connsiteY20" fmla="*/ 564281 h 1471472"/>
              <a:gd name="connsiteX21" fmla="*/ 1 w 1128574"/>
              <a:gd name="connsiteY21" fmla="*/ 564281 h 1471472"/>
              <a:gd name="connsiteX22" fmla="*/ 501773 w 1128574"/>
              <a:gd name="connsiteY22" fmla="*/ 3505 h 1471472"/>
              <a:gd name="connsiteX23" fmla="*/ 555039 w 1128574"/>
              <a:gd name="connsiteY23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294969 w 1128574"/>
              <a:gd name="connsiteY8" fmla="*/ 1360143 h 1471472"/>
              <a:gd name="connsiteX9" fmla="*/ 300331 w 1128574"/>
              <a:gd name="connsiteY9" fmla="*/ 1290412 h 1471472"/>
              <a:gd name="connsiteX10" fmla="*/ 657787 w 1128574"/>
              <a:gd name="connsiteY10" fmla="*/ 834864 h 1471472"/>
              <a:gd name="connsiteX11" fmla="*/ 656254 w 1128574"/>
              <a:gd name="connsiteY11" fmla="*/ 830430 h 1471472"/>
              <a:gd name="connsiteX12" fmla="*/ 838945 w 1128574"/>
              <a:gd name="connsiteY12" fmla="*/ 502307 h 1471472"/>
              <a:gd name="connsiteX13" fmla="*/ 533067 w 1128574"/>
              <a:gd name="connsiteY13" fmla="*/ 284409 h 1471472"/>
              <a:gd name="connsiteX14" fmla="*/ 282643 w 1128574"/>
              <a:gd name="connsiteY14" fmla="*/ 564282 h 1471472"/>
              <a:gd name="connsiteX15" fmla="*/ 279666 w 1128574"/>
              <a:gd name="connsiteY15" fmla="*/ 564282 h 1471472"/>
              <a:gd name="connsiteX16" fmla="*/ 280029 w 1128574"/>
              <a:gd name="connsiteY16" fmla="*/ 567621 h 1471472"/>
              <a:gd name="connsiteX17" fmla="*/ 140015 w 1128574"/>
              <a:gd name="connsiteY17" fmla="*/ 697359 h 1471472"/>
              <a:gd name="connsiteX18" fmla="*/ 0 w 1128574"/>
              <a:gd name="connsiteY18" fmla="*/ 567621 h 1471472"/>
              <a:gd name="connsiteX19" fmla="*/ 363 w 1128574"/>
              <a:gd name="connsiteY19" fmla="*/ 564281 h 1471472"/>
              <a:gd name="connsiteX20" fmla="*/ 1 w 1128574"/>
              <a:gd name="connsiteY20" fmla="*/ 564281 h 1471472"/>
              <a:gd name="connsiteX21" fmla="*/ 501773 w 1128574"/>
              <a:gd name="connsiteY21" fmla="*/ 3505 h 1471472"/>
              <a:gd name="connsiteX22" fmla="*/ 555039 w 1128574"/>
              <a:gd name="connsiteY22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300331 w 1128574"/>
              <a:gd name="connsiteY8" fmla="*/ 1290412 h 1471472"/>
              <a:gd name="connsiteX9" fmla="*/ 657787 w 1128574"/>
              <a:gd name="connsiteY9" fmla="*/ 834864 h 1471472"/>
              <a:gd name="connsiteX10" fmla="*/ 656254 w 1128574"/>
              <a:gd name="connsiteY10" fmla="*/ 830430 h 1471472"/>
              <a:gd name="connsiteX11" fmla="*/ 838945 w 1128574"/>
              <a:gd name="connsiteY11" fmla="*/ 502307 h 1471472"/>
              <a:gd name="connsiteX12" fmla="*/ 533067 w 1128574"/>
              <a:gd name="connsiteY12" fmla="*/ 284409 h 1471472"/>
              <a:gd name="connsiteX13" fmla="*/ 282643 w 1128574"/>
              <a:gd name="connsiteY13" fmla="*/ 564282 h 1471472"/>
              <a:gd name="connsiteX14" fmla="*/ 279666 w 1128574"/>
              <a:gd name="connsiteY14" fmla="*/ 564282 h 1471472"/>
              <a:gd name="connsiteX15" fmla="*/ 280029 w 1128574"/>
              <a:gd name="connsiteY15" fmla="*/ 567621 h 1471472"/>
              <a:gd name="connsiteX16" fmla="*/ 140015 w 1128574"/>
              <a:gd name="connsiteY16" fmla="*/ 697359 h 1471472"/>
              <a:gd name="connsiteX17" fmla="*/ 0 w 1128574"/>
              <a:gd name="connsiteY17" fmla="*/ 567621 h 1471472"/>
              <a:gd name="connsiteX18" fmla="*/ 363 w 1128574"/>
              <a:gd name="connsiteY18" fmla="*/ 564281 h 1471472"/>
              <a:gd name="connsiteX19" fmla="*/ 1 w 1128574"/>
              <a:gd name="connsiteY19" fmla="*/ 564281 h 1471472"/>
              <a:gd name="connsiteX20" fmla="*/ 501773 w 1128574"/>
              <a:gd name="connsiteY20" fmla="*/ 3505 h 1471472"/>
              <a:gd name="connsiteX21" fmla="*/ 555039 w 1128574"/>
              <a:gd name="connsiteY21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574598 w 1128574"/>
              <a:gd name="connsiteY3" fmla="*/ 1360143 h 1471472"/>
              <a:gd name="connsiteX4" fmla="*/ 569907 w 1128574"/>
              <a:gd name="connsiteY4" fmla="*/ 1360143 h 1471472"/>
              <a:gd name="connsiteX5" fmla="*/ 434237 w 1128574"/>
              <a:gd name="connsiteY5" fmla="*/ 1471472 h 1471472"/>
              <a:gd name="connsiteX6" fmla="*/ 298567 w 1128574"/>
              <a:gd name="connsiteY6" fmla="*/ 1360143 h 1471472"/>
              <a:gd name="connsiteX7" fmla="*/ 300331 w 1128574"/>
              <a:gd name="connsiteY7" fmla="*/ 1290412 h 1471472"/>
              <a:gd name="connsiteX8" fmla="*/ 657787 w 1128574"/>
              <a:gd name="connsiteY8" fmla="*/ 834864 h 1471472"/>
              <a:gd name="connsiteX9" fmla="*/ 656254 w 1128574"/>
              <a:gd name="connsiteY9" fmla="*/ 830430 h 1471472"/>
              <a:gd name="connsiteX10" fmla="*/ 838945 w 1128574"/>
              <a:gd name="connsiteY10" fmla="*/ 502307 h 1471472"/>
              <a:gd name="connsiteX11" fmla="*/ 533067 w 1128574"/>
              <a:gd name="connsiteY11" fmla="*/ 284409 h 1471472"/>
              <a:gd name="connsiteX12" fmla="*/ 282643 w 1128574"/>
              <a:gd name="connsiteY12" fmla="*/ 564282 h 1471472"/>
              <a:gd name="connsiteX13" fmla="*/ 279666 w 1128574"/>
              <a:gd name="connsiteY13" fmla="*/ 564282 h 1471472"/>
              <a:gd name="connsiteX14" fmla="*/ 280029 w 1128574"/>
              <a:gd name="connsiteY14" fmla="*/ 567621 h 1471472"/>
              <a:gd name="connsiteX15" fmla="*/ 140015 w 1128574"/>
              <a:gd name="connsiteY15" fmla="*/ 697359 h 1471472"/>
              <a:gd name="connsiteX16" fmla="*/ 0 w 1128574"/>
              <a:gd name="connsiteY16" fmla="*/ 567621 h 1471472"/>
              <a:gd name="connsiteX17" fmla="*/ 363 w 1128574"/>
              <a:gd name="connsiteY17" fmla="*/ 564281 h 1471472"/>
              <a:gd name="connsiteX18" fmla="*/ 1 w 1128574"/>
              <a:gd name="connsiteY18" fmla="*/ 564281 h 1471472"/>
              <a:gd name="connsiteX19" fmla="*/ 501773 w 1128574"/>
              <a:gd name="connsiteY19" fmla="*/ 3505 h 1471472"/>
              <a:gd name="connsiteX20" fmla="*/ 555039 w 1128574"/>
              <a:gd name="connsiteY20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574598 w 1128574"/>
              <a:gd name="connsiteY3" fmla="*/ 1360143 h 1471472"/>
              <a:gd name="connsiteX4" fmla="*/ 569907 w 1128574"/>
              <a:gd name="connsiteY4" fmla="*/ 1360143 h 1471472"/>
              <a:gd name="connsiteX5" fmla="*/ 434237 w 1128574"/>
              <a:gd name="connsiteY5" fmla="*/ 1471472 h 1471472"/>
              <a:gd name="connsiteX6" fmla="*/ 298567 w 1128574"/>
              <a:gd name="connsiteY6" fmla="*/ 1360143 h 1471472"/>
              <a:gd name="connsiteX7" fmla="*/ 300331 w 1128574"/>
              <a:gd name="connsiteY7" fmla="*/ 1290412 h 1471472"/>
              <a:gd name="connsiteX8" fmla="*/ 657787 w 1128574"/>
              <a:gd name="connsiteY8" fmla="*/ 834864 h 1471472"/>
              <a:gd name="connsiteX9" fmla="*/ 656254 w 1128574"/>
              <a:gd name="connsiteY9" fmla="*/ 830430 h 1471472"/>
              <a:gd name="connsiteX10" fmla="*/ 838945 w 1128574"/>
              <a:gd name="connsiteY10" fmla="*/ 502307 h 1471472"/>
              <a:gd name="connsiteX11" fmla="*/ 533067 w 1128574"/>
              <a:gd name="connsiteY11" fmla="*/ 284409 h 1471472"/>
              <a:gd name="connsiteX12" fmla="*/ 282643 w 1128574"/>
              <a:gd name="connsiteY12" fmla="*/ 564282 h 1471472"/>
              <a:gd name="connsiteX13" fmla="*/ 279666 w 1128574"/>
              <a:gd name="connsiteY13" fmla="*/ 564282 h 1471472"/>
              <a:gd name="connsiteX14" fmla="*/ 280029 w 1128574"/>
              <a:gd name="connsiteY14" fmla="*/ 567621 h 1471472"/>
              <a:gd name="connsiteX15" fmla="*/ 140015 w 1128574"/>
              <a:gd name="connsiteY15" fmla="*/ 697359 h 1471472"/>
              <a:gd name="connsiteX16" fmla="*/ 0 w 1128574"/>
              <a:gd name="connsiteY16" fmla="*/ 567621 h 1471472"/>
              <a:gd name="connsiteX17" fmla="*/ 363 w 1128574"/>
              <a:gd name="connsiteY17" fmla="*/ 564281 h 1471472"/>
              <a:gd name="connsiteX18" fmla="*/ 1 w 1128574"/>
              <a:gd name="connsiteY18" fmla="*/ 564281 h 1471472"/>
              <a:gd name="connsiteX19" fmla="*/ 501773 w 1128574"/>
              <a:gd name="connsiteY19" fmla="*/ 3505 h 1471472"/>
              <a:gd name="connsiteX20" fmla="*/ 555039 w 1128574"/>
              <a:gd name="connsiteY20" fmla="*/ 83 h 1471472"/>
              <a:gd name="connsiteX0" fmla="*/ 555039 w 1128574"/>
              <a:gd name="connsiteY0" fmla="*/ 83 h 1471551"/>
              <a:gd name="connsiteX1" fmla="*/ 1114657 w 1128574"/>
              <a:gd name="connsiteY1" fmla="*/ 440104 h 1471551"/>
              <a:gd name="connsiteX2" fmla="*/ 772429 w 1128574"/>
              <a:gd name="connsiteY2" fmla="*/ 1088053 h 1471551"/>
              <a:gd name="connsiteX3" fmla="*/ 574598 w 1128574"/>
              <a:gd name="connsiteY3" fmla="*/ 1360143 h 1471551"/>
              <a:gd name="connsiteX4" fmla="*/ 567462 w 1128574"/>
              <a:gd name="connsiteY4" fmla="*/ 1372368 h 1471551"/>
              <a:gd name="connsiteX5" fmla="*/ 434237 w 1128574"/>
              <a:gd name="connsiteY5" fmla="*/ 1471472 h 1471551"/>
              <a:gd name="connsiteX6" fmla="*/ 298567 w 1128574"/>
              <a:gd name="connsiteY6" fmla="*/ 1360143 h 1471551"/>
              <a:gd name="connsiteX7" fmla="*/ 300331 w 1128574"/>
              <a:gd name="connsiteY7" fmla="*/ 1290412 h 1471551"/>
              <a:gd name="connsiteX8" fmla="*/ 657787 w 1128574"/>
              <a:gd name="connsiteY8" fmla="*/ 834864 h 1471551"/>
              <a:gd name="connsiteX9" fmla="*/ 656254 w 1128574"/>
              <a:gd name="connsiteY9" fmla="*/ 830430 h 1471551"/>
              <a:gd name="connsiteX10" fmla="*/ 838945 w 1128574"/>
              <a:gd name="connsiteY10" fmla="*/ 502307 h 1471551"/>
              <a:gd name="connsiteX11" fmla="*/ 533067 w 1128574"/>
              <a:gd name="connsiteY11" fmla="*/ 284409 h 1471551"/>
              <a:gd name="connsiteX12" fmla="*/ 282643 w 1128574"/>
              <a:gd name="connsiteY12" fmla="*/ 564282 h 1471551"/>
              <a:gd name="connsiteX13" fmla="*/ 279666 w 1128574"/>
              <a:gd name="connsiteY13" fmla="*/ 564282 h 1471551"/>
              <a:gd name="connsiteX14" fmla="*/ 280029 w 1128574"/>
              <a:gd name="connsiteY14" fmla="*/ 567621 h 1471551"/>
              <a:gd name="connsiteX15" fmla="*/ 140015 w 1128574"/>
              <a:gd name="connsiteY15" fmla="*/ 697359 h 1471551"/>
              <a:gd name="connsiteX16" fmla="*/ 0 w 1128574"/>
              <a:gd name="connsiteY16" fmla="*/ 567621 h 1471551"/>
              <a:gd name="connsiteX17" fmla="*/ 363 w 1128574"/>
              <a:gd name="connsiteY17" fmla="*/ 564281 h 1471551"/>
              <a:gd name="connsiteX18" fmla="*/ 1 w 1128574"/>
              <a:gd name="connsiteY18" fmla="*/ 564281 h 1471551"/>
              <a:gd name="connsiteX19" fmla="*/ 501773 w 1128574"/>
              <a:gd name="connsiteY19" fmla="*/ 3505 h 1471551"/>
              <a:gd name="connsiteX20" fmla="*/ 555039 w 1128574"/>
              <a:gd name="connsiteY20" fmla="*/ 83 h 1471551"/>
              <a:gd name="connsiteX0" fmla="*/ 555039 w 1128574"/>
              <a:gd name="connsiteY0" fmla="*/ 83 h 1471551"/>
              <a:gd name="connsiteX1" fmla="*/ 1114657 w 1128574"/>
              <a:gd name="connsiteY1" fmla="*/ 440104 h 1471551"/>
              <a:gd name="connsiteX2" fmla="*/ 772429 w 1128574"/>
              <a:gd name="connsiteY2" fmla="*/ 1088053 h 1471551"/>
              <a:gd name="connsiteX3" fmla="*/ 567462 w 1128574"/>
              <a:gd name="connsiteY3" fmla="*/ 1372368 h 1471551"/>
              <a:gd name="connsiteX4" fmla="*/ 434237 w 1128574"/>
              <a:gd name="connsiteY4" fmla="*/ 1471472 h 1471551"/>
              <a:gd name="connsiteX5" fmla="*/ 298567 w 1128574"/>
              <a:gd name="connsiteY5" fmla="*/ 1360143 h 1471551"/>
              <a:gd name="connsiteX6" fmla="*/ 300331 w 1128574"/>
              <a:gd name="connsiteY6" fmla="*/ 1290412 h 1471551"/>
              <a:gd name="connsiteX7" fmla="*/ 657787 w 1128574"/>
              <a:gd name="connsiteY7" fmla="*/ 834864 h 1471551"/>
              <a:gd name="connsiteX8" fmla="*/ 656254 w 1128574"/>
              <a:gd name="connsiteY8" fmla="*/ 830430 h 1471551"/>
              <a:gd name="connsiteX9" fmla="*/ 838945 w 1128574"/>
              <a:gd name="connsiteY9" fmla="*/ 502307 h 1471551"/>
              <a:gd name="connsiteX10" fmla="*/ 533067 w 1128574"/>
              <a:gd name="connsiteY10" fmla="*/ 284409 h 1471551"/>
              <a:gd name="connsiteX11" fmla="*/ 282643 w 1128574"/>
              <a:gd name="connsiteY11" fmla="*/ 564282 h 1471551"/>
              <a:gd name="connsiteX12" fmla="*/ 279666 w 1128574"/>
              <a:gd name="connsiteY12" fmla="*/ 564282 h 1471551"/>
              <a:gd name="connsiteX13" fmla="*/ 280029 w 1128574"/>
              <a:gd name="connsiteY13" fmla="*/ 567621 h 1471551"/>
              <a:gd name="connsiteX14" fmla="*/ 140015 w 1128574"/>
              <a:gd name="connsiteY14" fmla="*/ 697359 h 1471551"/>
              <a:gd name="connsiteX15" fmla="*/ 0 w 1128574"/>
              <a:gd name="connsiteY15" fmla="*/ 567621 h 1471551"/>
              <a:gd name="connsiteX16" fmla="*/ 363 w 1128574"/>
              <a:gd name="connsiteY16" fmla="*/ 564281 h 1471551"/>
              <a:gd name="connsiteX17" fmla="*/ 1 w 1128574"/>
              <a:gd name="connsiteY17" fmla="*/ 564281 h 1471551"/>
              <a:gd name="connsiteX18" fmla="*/ 501773 w 1128574"/>
              <a:gd name="connsiteY18" fmla="*/ 3505 h 1471551"/>
              <a:gd name="connsiteX19" fmla="*/ 555039 w 1128574"/>
              <a:gd name="connsiteY19" fmla="*/ 83 h 1471551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7787 w 1128574"/>
              <a:gd name="connsiteY7" fmla="*/ 834864 h 1471576"/>
              <a:gd name="connsiteX8" fmla="*/ 656254 w 1128574"/>
              <a:gd name="connsiteY8" fmla="*/ 830430 h 1471576"/>
              <a:gd name="connsiteX9" fmla="*/ 838945 w 1128574"/>
              <a:gd name="connsiteY9" fmla="*/ 502307 h 1471576"/>
              <a:gd name="connsiteX10" fmla="*/ 533067 w 1128574"/>
              <a:gd name="connsiteY10" fmla="*/ 284409 h 1471576"/>
              <a:gd name="connsiteX11" fmla="*/ 282643 w 1128574"/>
              <a:gd name="connsiteY11" fmla="*/ 564282 h 1471576"/>
              <a:gd name="connsiteX12" fmla="*/ 279666 w 1128574"/>
              <a:gd name="connsiteY12" fmla="*/ 564282 h 1471576"/>
              <a:gd name="connsiteX13" fmla="*/ 280029 w 1128574"/>
              <a:gd name="connsiteY13" fmla="*/ 567621 h 1471576"/>
              <a:gd name="connsiteX14" fmla="*/ 140015 w 1128574"/>
              <a:gd name="connsiteY14" fmla="*/ 697359 h 1471576"/>
              <a:gd name="connsiteX15" fmla="*/ 0 w 1128574"/>
              <a:gd name="connsiteY15" fmla="*/ 567621 h 1471576"/>
              <a:gd name="connsiteX16" fmla="*/ 363 w 1128574"/>
              <a:gd name="connsiteY16" fmla="*/ 564281 h 1471576"/>
              <a:gd name="connsiteX17" fmla="*/ 1 w 1128574"/>
              <a:gd name="connsiteY17" fmla="*/ 564281 h 1471576"/>
              <a:gd name="connsiteX18" fmla="*/ 501773 w 1128574"/>
              <a:gd name="connsiteY18" fmla="*/ 3505 h 1471576"/>
              <a:gd name="connsiteX19" fmla="*/ 555039 w 1128574"/>
              <a:gd name="connsiteY19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7615"/>
              <a:gd name="connsiteY0" fmla="*/ 83 h 1471576"/>
              <a:gd name="connsiteX1" fmla="*/ 1114657 w 1127615"/>
              <a:gd name="connsiteY1" fmla="*/ 440104 h 1471576"/>
              <a:gd name="connsiteX2" fmla="*/ 772429 w 1127615"/>
              <a:gd name="connsiteY2" fmla="*/ 1088053 h 1471576"/>
              <a:gd name="connsiteX3" fmla="*/ 567462 w 1127615"/>
              <a:gd name="connsiteY3" fmla="*/ 1372368 h 1471576"/>
              <a:gd name="connsiteX4" fmla="*/ 434237 w 1127615"/>
              <a:gd name="connsiteY4" fmla="*/ 1471472 h 1471576"/>
              <a:gd name="connsiteX5" fmla="*/ 298567 w 1127615"/>
              <a:gd name="connsiteY5" fmla="*/ 1360143 h 1471576"/>
              <a:gd name="connsiteX6" fmla="*/ 300331 w 1127615"/>
              <a:gd name="connsiteY6" fmla="*/ 1290412 h 1471576"/>
              <a:gd name="connsiteX7" fmla="*/ 656254 w 1127615"/>
              <a:gd name="connsiteY7" fmla="*/ 830430 h 1471576"/>
              <a:gd name="connsiteX8" fmla="*/ 838945 w 1127615"/>
              <a:gd name="connsiteY8" fmla="*/ 502307 h 1471576"/>
              <a:gd name="connsiteX9" fmla="*/ 533067 w 1127615"/>
              <a:gd name="connsiteY9" fmla="*/ 284409 h 1471576"/>
              <a:gd name="connsiteX10" fmla="*/ 282643 w 1127615"/>
              <a:gd name="connsiteY10" fmla="*/ 564282 h 1471576"/>
              <a:gd name="connsiteX11" fmla="*/ 279666 w 1127615"/>
              <a:gd name="connsiteY11" fmla="*/ 564282 h 1471576"/>
              <a:gd name="connsiteX12" fmla="*/ 280029 w 1127615"/>
              <a:gd name="connsiteY12" fmla="*/ 567621 h 1471576"/>
              <a:gd name="connsiteX13" fmla="*/ 140015 w 1127615"/>
              <a:gd name="connsiteY13" fmla="*/ 697359 h 1471576"/>
              <a:gd name="connsiteX14" fmla="*/ 0 w 1127615"/>
              <a:gd name="connsiteY14" fmla="*/ 567621 h 1471576"/>
              <a:gd name="connsiteX15" fmla="*/ 363 w 1127615"/>
              <a:gd name="connsiteY15" fmla="*/ 564281 h 1471576"/>
              <a:gd name="connsiteX16" fmla="*/ 1 w 1127615"/>
              <a:gd name="connsiteY16" fmla="*/ 564281 h 1471576"/>
              <a:gd name="connsiteX17" fmla="*/ 501773 w 1127615"/>
              <a:gd name="connsiteY17" fmla="*/ 3505 h 1471576"/>
              <a:gd name="connsiteX18" fmla="*/ 555039 w 1127615"/>
              <a:gd name="connsiteY18" fmla="*/ 83 h 147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27615" h="1471576">
                <a:moveTo>
                  <a:pt x="555039" y="83"/>
                </a:moveTo>
                <a:cubicBezTo>
                  <a:pt x="819662" y="-4458"/>
                  <a:pt x="1055349" y="177228"/>
                  <a:pt x="1114657" y="440104"/>
                </a:cubicBezTo>
                <a:cubicBezTo>
                  <a:pt x="1176026" y="712121"/>
                  <a:pt x="1012387" y="928036"/>
                  <a:pt x="772429" y="1088053"/>
                </a:cubicBezTo>
                <a:cubicBezTo>
                  <a:pt x="669004" y="1165193"/>
                  <a:pt x="628716" y="1262011"/>
                  <a:pt x="567462" y="1372368"/>
                </a:cubicBezTo>
                <a:cubicBezTo>
                  <a:pt x="530657" y="1446051"/>
                  <a:pt x="479053" y="1473509"/>
                  <a:pt x="434237" y="1471472"/>
                </a:cubicBezTo>
                <a:cubicBezTo>
                  <a:pt x="389421" y="1469435"/>
                  <a:pt x="310014" y="1424120"/>
                  <a:pt x="298567" y="1360143"/>
                </a:cubicBezTo>
                <a:lnTo>
                  <a:pt x="300331" y="1290412"/>
                </a:lnTo>
                <a:cubicBezTo>
                  <a:pt x="335496" y="1172787"/>
                  <a:pt x="473578" y="1003344"/>
                  <a:pt x="656254" y="830430"/>
                </a:cubicBezTo>
                <a:cubicBezTo>
                  <a:pt x="746023" y="699079"/>
                  <a:pt x="870517" y="642249"/>
                  <a:pt x="838945" y="502307"/>
                </a:cubicBezTo>
                <a:cubicBezTo>
                  <a:pt x="807373" y="362364"/>
                  <a:pt x="675644" y="268526"/>
                  <a:pt x="533067" y="284409"/>
                </a:cubicBezTo>
                <a:cubicBezTo>
                  <a:pt x="390490" y="300293"/>
                  <a:pt x="282643" y="420822"/>
                  <a:pt x="282643" y="564282"/>
                </a:cubicBezTo>
                <a:lnTo>
                  <a:pt x="279666" y="564282"/>
                </a:lnTo>
                <a:cubicBezTo>
                  <a:pt x="280014" y="565385"/>
                  <a:pt x="280029" y="566502"/>
                  <a:pt x="280029" y="567621"/>
                </a:cubicBezTo>
                <a:cubicBezTo>
                  <a:pt x="280029" y="639273"/>
                  <a:pt x="217342" y="697359"/>
                  <a:pt x="140015" y="697359"/>
                </a:cubicBezTo>
                <a:cubicBezTo>
                  <a:pt x="62687" y="697359"/>
                  <a:pt x="0" y="639273"/>
                  <a:pt x="0" y="567621"/>
                </a:cubicBezTo>
                <a:lnTo>
                  <a:pt x="363" y="564281"/>
                </a:lnTo>
                <a:lnTo>
                  <a:pt x="1" y="564281"/>
                </a:lnTo>
                <a:cubicBezTo>
                  <a:pt x="1" y="276833"/>
                  <a:pt x="216092" y="35331"/>
                  <a:pt x="501773" y="3505"/>
                </a:cubicBezTo>
                <a:cubicBezTo>
                  <a:pt x="519628" y="1516"/>
                  <a:pt x="537398" y="386"/>
                  <a:pt x="555039" y="8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42ACC21-D16E-4903-BC28-C4E9FB4C3537}"/>
              </a:ext>
            </a:extLst>
          </p:cNvPr>
          <p:cNvGrpSpPr/>
          <p:nvPr/>
        </p:nvGrpSpPr>
        <p:grpSpPr>
          <a:xfrm flipH="1">
            <a:off x="7044810" y="3570530"/>
            <a:ext cx="511666" cy="490542"/>
            <a:chOff x="4964627" y="3703863"/>
            <a:chExt cx="393594" cy="377344"/>
          </a:xfrm>
          <a:solidFill>
            <a:schemeClr val="tx2">
              <a:lumMod val="50000"/>
              <a:alpha val="70000"/>
            </a:schemeClr>
          </a:solidFill>
        </p:grpSpPr>
        <p:sp>
          <p:nvSpPr>
            <p:cNvPr id="53" name="Oval 1">
              <a:extLst>
                <a:ext uri="{FF2B5EF4-FFF2-40B4-BE49-F238E27FC236}">
                  <a16:creationId xmlns:a16="http://schemas.microsoft.com/office/drawing/2014/main" id="{E4360322-99BB-4FA9-9174-82A5A1AB7382}"/>
                </a:ext>
              </a:extLst>
            </p:cNvPr>
            <p:cNvSpPr/>
            <p:nvPr/>
          </p:nvSpPr>
          <p:spPr>
            <a:xfrm flipH="1">
              <a:off x="4977747" y="3794659"/>
              <a:ext cx="367354" cy="65606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4" name="Oval 1">
              <a:extLst>
                <a:ext uri="{FF2B5EF4-FFF2-40B4-BE49-F238E27FC236}">
                  <a16:creationId xmlns:a16="http://schemas.microsoft.com/office/drawing/2014/main" id="{769887C9-8157-421E-A92C-CA906E3D976B}"/>
                </a:ext>
              </a:extLst>
            </p:cNvPr>
            <p:cNvSpPr/>
            <p:nvPr/>
          </p:nvSpPr>
          <p:spPr>
            <a:xfrm flipH="1">
              <a:off x="5017106" y="3976249"/>
              <a:ext cx="288634" cy="104958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5" name="Oval 1">
              <a:extLst>
                <a:ext uri="{FF2B5EF4-FFF2-40B4-BE49-F238E27FC236}">
                  <a16:creationId xmlns:a16="http://schemas.microsoft.com/office/drawing/2014/main" id="{3D58BE70-9AB9-4095-951F-A2A9DA2F8B86}"/>
                </a:ext>
              </a:extLst>
            </p:cNvPr>
            <p:cNvSpPr/>
            <p:nvPr/>
          </p:nvSpPr>
          <p:spPr>
            <a:xfrm flipH="1">
              <a:off x="4990867" y="3885454"/>
              <a:ext cx="341114" cy="65606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" name="Oval 1">
              <a:extLst>
                <a:ext uri="{FF2B5EF4-FFF2-40B4-BE49-F238E27FC236}">
                  <a16:creationId xmlns:a16="http://schemas.microsoft.com/office/drawing/2014/main" id="{E51E25B8-DEC3-4192-A6C1-3EF3419AD55A}"/>
                </a:ext>
              </a:extLst>
            </p:cNvPr>
            <p:cNvSpPr/>
            <p:nvPr/>
          </p:nvSpPr>
          <p:spPr>
            <a:xfrm flipH="1">
              <a:off x="4964627" y="3703863"/>
              <a:ext cx="393594" cy="65606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57" name="Chevron 2">
            <a:extLst>
              <a:ext uri="{FF2B5EF4-FFF2-40B4-BE49-F238E27FC236}">
                <a16:creationId xmlns:a16="http://schemas.microsoft.com/office/drawing/2014/main" id="{E1660588-E757-423D-BD85-8D66B05BCD9D}"/>
              </a:ext>
            </a:extLst>
          </p:cNvPr>
          <p:cNvSpPr/>
          <p:nvPr/>
        </p:nvSpPr>
        <p:spPr>
          <a:xfrm rot="5400000">
            <a:off x="6735110" y="2073895"/>
            <a:ext cx="1387834" cy="1488513"/>
          </a:xfrm>
          <a:custGeom>
            <a:avLst/>
            <a:gdLst/>
            <a:ahLst/>
            <a:cxnLst/>
            <a:rect l="l" t="t" r="r" b="b"/>
            <a:pathLst>
              <a:path w="3010478" h="2971924">
                <a:moveTo>
                  <a:pt x="0" y="0"/>
                </a:moveTo>
                <a:cubicBezTo>
                  <a:pt x="597789" y="631968"/>
                  <a:pt x="1954851" y="1281936"/>
                  <a:pt x="3010478" y="1750136"/>
                </a:cubicBezTo>
                <a:lnTo>
                  <a:pt x="3010478" y="1766533"/>
                </a:lnTo>
                <a:cubicBezTo>
                  <a:pt x="2556291" y="2057095"/>
                  <a:pt x="1750264" y="2348261"/>
                  <a:pt x="1695591" y="2971924"/>
                </a:cubicBezTo>
                <a:lnTo>
                  <a:pt x="1167606" y="2794065"/>
                </a:lnTo>
                <a:cubicBezTo>
                  <a:pt x="1356560" y="2217270"/>
                  <a:pt x="1563728" y="2059107"/>
                  <a:pt x="1967797" y="1771109"/>
                </a:cubicBezTo>
                <a:cubicBezTo>
                  <a:pt x="1212626" y="1431720"/>
                  <a:pt x="908197" y="1282487"/>
                  <a:pt x="19210" y="696594"/>
                </a:cubicBezTo>
                <a:cubicBezTo>
                  <a:pt x="12874" y="464793"/>
                  <a:pt x="13037" y="31157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91A464-A17A-42A4-A566-0C2ECA287965}"/>
              </a:ext>
            </a:extLst>
          </p:cNvPr>
          <p:cNvGrpSpPr/>
          <p:nvPr/>
        </p:nvGrpSpPr>
        <p:grpSpPr>
          <a:xfrm>
            <a:off x="879230" y="4773847"/>
            <a:ext cx="2472004" cy="1816256"/>
            <a:chOff x="803640" y="3298440"/>
            <a:chExt cx="2059657" cy="181625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BE46705-D7C7-4A5A-850B-6A12DD7D7381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Zunehmende Vereinsamung von Menschen in Pflegeheimen und in ihren Häusern, vor allem durch den Corona </a:t>
              </a:r>
              <a:r>
                <a:rPr lang="de-DE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Lockdown</a:t>
              </a:r>
              <a:endParaRPr lang="de-DE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CC78F36-9262-4472-A958-4AB377F2469F}"/>
                </a:ext>
              </a:extLst>
            </p:cNvPr>
            <p:cNvSpPr txBox="1"/>
            <p:nvPr/>
          </p:nvSpPr>
          <p:spPr>
            <a:xfrm>
              <a:off x="803640" y="3298440"/>
              <a:ext cx="20596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Das Problem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A8953FB-499F-4156-9332-03E442A3ACB2}"/>
              </a:ext>
            </a:extLst>
          </p:cNvPr>
          <p:cNvGrpSpPr/>
          <p:nvPr/>
        </p:nvGrpSpPr>
        <p:grpSpPr>
          <a:xfrm>
            <a:off x="3536127" y="4773847"/>
            <a:ext cx="2472004" cy="1123758"/>
            <a:chOff x="803640" y="3298440"/>
            <a:chExt cx="2059657" cy="1123758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55F1620-2D32-4A50-B649-834D374B19ED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Lösungsansätze neben anderen digitalen Kommunikationswegen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BD04BF3-122F-4E3C-B777-4D8B9932059B}"/>
                </a:ext>
              </a:extLst>
            </p:cNvPr>
            <p:cNvSpPr txBox="1"/>
            <p:nvPr/>
          </p:nvSpPr>
          <p:spPr>
            <a:xfrm>
              <a:off x="803640" y="3298440"/>
              <a:ext cx="20596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Ideen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D00745C-13AD-4E3F-A82C-D5F03AA99878}"/>
              </a:ext>
            </a:extLst>
          </p:cNvPr>
          <p:cNvGrpSpPr/>
          <p:nvPr/>
        </p:nvGrpSpPr>
        <p:grpSpPr>
          <a:xfrm>
            <a:off x="6193024" y="4773847"/>
            <a:ext cx="2472004" cy="892926"/>
            <a:chOff x="803640" y="3298440"/>
            <a:chExt cx="2059657" cy="892926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69DE497-96F6-45C3-961B-B17818B68A47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Ein </a:t>
              </a:r>
              <a:r>
                <a:rPr lang="de-DE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Chatbot</a:t>
              </a:r>
              <a:r>
                <a:rPr lang="de-DE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der mit dem Nutzer chattet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8682BDB-EF00-4D7E-A054-155F9BB55A85}"/>
                </a:ext>
              </a:extLst>
            </p:cNvPr>
            <p:cNvSpPr txBox="1"/>
            <p:nvPr/>
          </p:nvSpPr>
          <p:spPr>
            <a:xfrm>
              <a:off x="803640" y="3298440"/>
              <a:ext cx="20596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Die Lösung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2B74DAF-CD1D-4377-A79A-E12FFC522D17}"/>
              </a:ext>
            </a:extLst>
          </p:cNvPr>
          <p:cNvGrpSpPr/>
          <p:nvPr/>
        </p:nvGrpSpPr>
        <p:grpSpPr>
          <a:xfrm>
            <a:off x="8849921" y="4773847"/>
            <a:ext cx="2472004" cy="1354591"/>
            <a:chOff x="803640" y="3298440"/>
            <a:chExt cx="2059657" cy="1354591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545D628-47BC-4FF4-ADD6-074A5A55A99F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Software soll über Sprachsteuerung von jeder Altersgruppe nutzbar sein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39CA544-3934-4B92-8DB4-4DBC53B299DC}"/>
                </a:ext>
              </a:extLst>
            </p:cNvPr>
            <p:cNvSpPr txBox="1"/>
            <p:nvPr/>
          </p:nvSpPr>
          <p:spPr>
            <a:xfrm>
              <a:off x="803640" y="3298440"/>
              <a:ext cx="20596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Die Umsetzung</a:t>
              </a:r>
            </a:p>
          </p:txBody>
        </p:sp>
      </p:grpSp>
      <p:pic>
        <p:nvPicPr>
          <p:cNvPr id="74" name="Graphic 2">
            <a:extLst>
              <a:ext uri="{FF2B5EF4-FFF2-40B4-BE49-F238E27FC236}">
                <a16:creationId xmlns:a16="http://schemas.microsoft.com/office/drawing/2014/main" id="{0FFAFEE2-DB93-8D44-91AE-1E7DE3603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44445" y="2077979"/>
            <a:ext cx="1474779" cy="135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714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745705" y="2736071"/>
            <a:ext cx="5446295" cy="7868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en-US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Recherche</a:t>
            </a:r>
            <a:endParaRPr lang="ko-KR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6785881" y="3837744"/>
            <a:ext cx="5446229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Wirtschaftsanalysen</a:t>
            </a:r>
          </a:p>
          <a:p>
            <a:r>
              <a:rPr lang="de-DE" altLang="ko-KR" sz="1867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Related</a:t>
            </a:r>
            <a:r>
              <a:rPr lang="de-DE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Work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067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F4FA8B0-0A7F-7649-9DCC-7CC7FE759407}"/>
              </a:ext>
            </a:extLst>
          </p:cNvPr>
          <p:cNvSpPr/>
          <p:nvPr/>
        </p:nvSpPr>
        <p:spPr>
          <a:xfrm>
            <a:off x="5757705" y="1947068"/>
            <a:ext cx="6434295" cy="1547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84C7E176-6428-4F2F-BBC4-8119020D2361}"/>
              </a:ext>
            </a:extLst>
          </p:cNvPr>
          <p:cNvSpPr txBox="1">
            <a:spLocks/>
          </p:cNvSpPr>
          <p:nvPr/>
        </p:nvSpPr>
        <p:spPr>
          <a:xfrm>
            <a:off x="938366" y="-178393"/>
            <a:ext cx="6145014" cy="253497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de-DE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Kosten-Nutzen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</a:br>
            <a:r>
              <a:rPr lang="de-DE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Analyse</a:t>
            </a:r>
            <a:endParaRPr lang="de-DE" altLang="ko-KR" sz="4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B335A35-C670-BC48-BFE7-CAD76584B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69" y="1991109"/>
            <a:ext cx="7932825" cy="4577076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A0AEDCBF-16B0-364E-A2CF-5A9C28DAF93D}"/>
              </a:ext>
            </a:extLst>
          </p:cNvPr>
          <p:cNvSpPr/>
          <p:nvPr/>
        </p:nvSpPr>
        <p:spPr>
          <a:xfrm>
            <a:off x="7853759" y="3242915"/>
            <a:ext cx="4338241" cy="590931"/>
          </a:xfrm>
          <a:prstGeom prst="rect">
            <a:avLst/>
          </a:prstGeom>
          <a:solidFill>
            <a:srgbClr val="87ADDC"/>
          </a:solidFill>
        </p:spPr>
        <p:txBody>
          <a:bodyPr wrap="square">
            <a:spAutoFit/>
          </a:bodyPr>
          <a:lstStyle/>
          <a:p>
            <a:pPr marL="228600" defTabSz="914400">
              <a:lnSpc>
                <a:spcPct val="90000"/>
              </a:lnSpc>
              <a:spcAft>
                <a:spcPts val="600"/>
              </a:spcAft>
              <a:buSzPts val="1800"/>
            </a:pPr>
            <a:r>
              <a:rPr lang="de-DE" dirty="0">
                <a:solidFill>
                  <a:schemeClr val="bg1"/>
                </a:solidFill>
              </a:rPr>
              <a:t>Langfristiger Ertrag soll 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sichergestellt sein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56ABFAF-ADAD-AB49-BCB2-1717E45D3612}"/>
              </a:ext>
            </a:extLst>
          </p:cNvPr>
          <p:cNvSpPr/>
          <p:nvPr/>
        </p:nvSpPr>
        <p:spPr>
          <a:xfrm>
            <a:off x="7853759" y="3984181"/>
            <a:ext cx="4338241" cy="590931"/>
          </a:xfrm>
          <a:prstGeom prst="rect">
            <a:avLst/>
          </a:prstGeom>
          <a:solidFill>
            <a:srgbClr val="87ADDC"/>
          </a:solidFill>
        </p:spPr>
        <p:txBody>
          <a:bodyPr wrap="square">
            <a:spAutoFit/>
          </a:bodyPr>
          <a:lstStyle/>
          <a:p>
            <a:pPr marL="228600" lvl="0" defTabSz="914400">
              <a:lnSpc>
                <a:spcPct val="90000"/>
              </a:lnSpc>
              <a:spcAft>
                <a:spcPts val="600"/>
              </a:spcAft>
              <a:buSzPts val="1800"/>
            </a:pPr>
            <a:r>
              <a:rPr lang="de-DE" dirty="0">
                <a:solidFill>
                  <a:schemeClr val="bg1"/>
                </a:solidFill>
              </a:rPr>
              <a:t>Break-even Point soll möglichst früh 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erreicht werden</a:t>
            </a:r>
          </a:p>
        </p:txBody>
      </p:sp>
    </p:spTree>
    <p:extLst>
      <p:ext uri="{BB962C8B-B14F-4D97-AF65-F5344CB8AC3E}">
        <p14:creationId xmlns:p14="http://schemas.microsoft.com/office/powerpoint/2010/main" val="130645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F9A0E3-9454-4671-B8CA-23F7EF354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Preise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0554CC-AA58-4AED-9B24-1E5039577CEE}"/>
              </a:ext>
            </a:extLst>
          </p:cNvPr>
          <p:cNvSpPr txBox="1"/>
          <p:nvPr/>
        </p:nvSpPr>
        <p:spPr>
          <a:xfrm>
            <a:off x="3032896" y="1892539"/>
            <a:ext cx="194421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B2C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7357B2-92F5-4DA7-9991-944B8326F016}"/>
              </a:ext>
            </a:extLst>
          </p:cNvPr>
          <p:cNvSpPr txBox="1"/>
          <p:nvPr/>
        </p:nvSpPr>
        <p:spPr>
          <a:xfrm>
            <a:off x="6705846" y="1799242"/>
            <a:ext cx="194421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B2B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aphicFrame>
        <p:nvGraphicFramePr>
          <p:cNvPr id="28" name="Table 3">
            <a:extLst>
              <a:ext uri="{FF2B5EF4-FFF2-40B4-BE49-F238E27FC236}">
                <a16:creationId xmlns:a16="http://schemas.microsoft.com/office/drawing/2014/main" id="{A02E6720-7367-4A10-A04F-C7842D4BF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316543"/>
              </p:ext>
            </p:extLst>
          </p:nvPr>
        </p:nvGraphicFramePr>
        <p:xfrm>
          <a:off x="2425522" y="2357996"/>
          <a:ext cx="3163909" cy="37584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2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5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0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137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altLang="ko-KR" sz="18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737">
                <a:tc>
                  <a:txBody>
                    <a:bodyPr/>
                    <a:lstStyle/>
                    <a:p>
                      <a:pPr algn="ctr" latinLnBrk="1"/>
                      <a:endParaRPr lang="de-DE" altLang="ko-KR" sz="12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5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kostengünstig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de-DE" altLang="ko-KR" sz="12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400">
                <a:tc rowSpan="3">
                  <a:txBody>
                    <a:bodyPr/>
                    <a:lstStyle/>
                    <a:p>
                      <a:pPr algn="ctr" latinLnBrk="1"/>
                      <a:endParaRPr lang="de-DE" altLang="ko-KR" sz="12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5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plattformunabhängig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de-DE" altLang="ko-KR" sz="12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5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Einfach in der Anwendung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299362"/>
                  </a:ext>
                </a:extLst>
              </a:tr>
              <a:tr h="374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5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jederzeit verfügbar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84864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de-DE" altLang="ko-KR" sz="100" baseline="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de-DE" altLang="ko-KR" sz="100" baseline="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de-DE" altLang="ko-KR" sz="100" baseline="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005">
                <a:tc>
                  <a:txBody>
                    <a:bodyPr/>
                    <a:lstStyle/>
                    <a:p>
                      <a:pPr algn="ctr" latinLnBrk="1"/>
                      <a:endParaRPr lang="de-DE" altLang="ko-KR" sz="12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de-DE" altLang="ko-KR" sz="1600" b="1" noProof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BUY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de-DE" altLang="ko-KR" sz="1600" b="1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de-DE" altLang="ko-KR" sz="100" baseline="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de-DE" altLang="ko-KR" sz="100" baseline="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de-DE" altLang="ko-KR" sz="100" baseline="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9" name="타원 5">
            <a:extLst>
              <a:ext uri="{FF2B5EF4-FFF2-40B4-BE49-F238E27FC236}">
                <a16:creationId xmlns:a16="http://schemas.microsoft.com/office/drawing/2014/main" id="{C007AAA6-192F-4F91-AD14-B18A18007BD6}"/>
              </a:ext>
            </a:extLst>
          </p:cNvPr>
          <p:cNvSpPr/>
          <p:nvPr/>
        </p:nvSpPr>
        <p:spPr>
          <a:xfrm>
            <a:off x="3238206" y="2552174"/>
            <a:ext cx="1533597" cy="13141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10€</a:t>
            </a:r>
            <a:endParaRPr lang="ko-KR" altLang="en-US" sz="4000" dirty="0"/>
          </a:p>
        </p:txBody>
      </p:sp>
      <p:graphicFrame>
        <p:nvGraphicFramePr>
          <p:cNvPr id="32" name="Table 3">
            <a:extLst>
              <a:ext uri="{FF2B5EF4-FFF2-40B4-BE49-F238E27FC236}">
                <a16:creationId xmlns:a16="http://schemas.microsoft.com/office/drawing/2014/main" id="{A12A1A72-9B2D-4863-B80E-AB4C41B6CB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026224"/>
              </p:ext>
            </p:extLst>
          </p:nvPr>
        </p:nvGraphicFramePr>
        <p:xfrm>
          <a:off x="6096000" y="2357996"/>
          <a:ext cx="3163909" cy="37594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2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54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0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4350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5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die </a:t>
                      </a:r>
                      <a:r>
                        <a:rPr lang="de-DE" altLang="ko-KR" sz="15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Business-Lösung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630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perfekt für Pflegeheime </a:t>
                      </a:r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5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geringe</a:t>
                      </a:r>
                      <a:r>
                        <a:rPr lang="en-US" altLang="ko-KR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 </a:t>
                      </a:r>
                      <a:r>
                        <a:rPr lang="de-DE" altLang="ko-KR" sz="15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Einarbeitungszeit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299362"/>
                  </a:ext>
                </a:extLst>
              </a:tr>
              <a:tr h="437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Entlastung der Mitarbeiter</a:t>
                      </a:r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84864"/>
                  </a:ext>
                </a:extLst>
              </a:tr>
              <a:tr h="143582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30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BUY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582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3" name="타원 5">
            <a:extLst>
              <a:ext uri="{FF2B5EF4-FFF2-40B4-BE49-F238E27FC236}">
                <a16:creationId xmlns:a16="http://schemas.microsoft.com/office/drawing/2014/main" id="{497F4154-3D3C-45B6-B18F-CC64FBE5D00D}"/>
              </a:ext>
            </a:extLst>
          </p:cNvPr>
          <p:cNvSpPr/>
          <p:nvPr/>
        </p:nvSpPr>
        <p:spPr>
          <a:xfrm>
            <a:off x="6945836" y="2552174"/>
            <a:ext cx="1464236" cy="13141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50€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01319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nut 1">
            <a:extLst>
              <a:ext uri="{FF2B5EF4-FFF2-40B4-BE49-F238E27FC236}">
                <a16:creationId xmlns:a16="http://schemas.microsoft.com/office/drawing/2014/main" id="{81EEA1B5-1D38-4420-A9DE-45E5A8BA0416}"/>
              </a:ext>
            </a:extLst>
          </p:cNvPr>
          <p:cNvSpPr/>
          <p:nvPr/>
        </p:nvSpPr>
        <p:spPr>
          <a:xfrm>
            <a:off x="3909479" y="1561712"/>
            <a:ext cx="4385781" cy="4385781"/>
          </a:xfrm>
          <a:prstGeom prst="donut">
            <a:avLst>
              <a:gd name="adj" fmla="val 21081"/>
            </a:avLst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3CA7B09E-28AF-4F11-88F8-F0766F773F47}"/>
              </a:ext>
            </a:extLst>
          </p:cNvPr>
          <p:cNvSpPr/>
          <p:nvPr/>
        </p:nvSpPr>
        <p:spPr>
          <a:xfrm rot="5400000">
            <a:off x="4239238" y="1899655"/>
            <a:ext cx="3709895" cy="3709895"/>
          </a:xfrm>
          <a:prstGeom prst="blockArc">
            <a:avLst>
              <a:gd name="adj1" fmla="val 16241887"/>
              <a:gd name="adj2" fmla="val 21514315"/>
              <a:gd name="adj3" fmla="val 1591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C28124-FDC5-48D5-A795-329FF9390275}"/>
              </a:ext>
            </a:extLst>
          </p:cNvPr>
          <p:cNvSpPr/>
          <p:nvPr/>
        </p:nvSpPr>
        <p:spPr>
          <a:xfrm rot="5400000">
            <a:off x="9272973" y="2315183"/>
            <a:ext cx="540000" cy="34627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A039C49-1406-4036-806F-61078BEBBED6}"/>
              </a:ext>
            </a:extLst>
          </p:cNvPr>
          <p:cNvSpPr/>
          <p:nvPr/>
        </p:nvSpPr>
        <p:spPr>
          <a:xfrm>
            <a:off x="4239238" y="1899655"/>
            <a:ext cx="3709895" cy="3709895"/>
          </a:xfrm>
          <a:prstGeom prst="blockArc">
            <a:avLst>
              <a:gd name="adj1" fmla="val 16267252"/>
              <a:gd name="adj2" fmla="val 21503648"/>
              <a:gd name="adj3" fmla="val 158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25296C-7FAB-40F2-ABD2-4FE8752ACAEB}"/>
              </a:ext>
            </a:extLst>
          </p:cNvPr>
          <p:cNvSpPr/>
          <p:nvPr/>
        </p:nvSpPr>
        <p:spPr>
          <a:xfrm rot="5400000">
            <a:off x="9272973" y="1707895"/>
            <a:ext cx="540000" cy="34627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8" name="Block Arc 7">
            <a:extLst>
              <a:ext uri="{FF2B5EF4-FFF2-40B4-BE49-F238E27FC236}">
                <a16:creationId xmlns:a16="http://schemas.microsoft.com/office/drawing/2014/main" id="{49965993-6B27-44B2-9947-F871735DDA7B}"/>
              </a:ext>
            </a:extLst>
          </p:cNvPr>
          <p:cNvSpPr/>
          <p:nvPr/>
        </p:nvSpPr>
        <p:spPr>
          <a:xfrm rot="10800000">
            <a:off x="4239238" y="1899655"/>
            <a:ext cx="3709895" cy="3709895"/>
          </a:xfrm>
          <a:prstGeom prst="blockArc">
            <a:avLst>
              <a:gd name="adj1" fmla="val 16247553"/>
              <a:gd name="adj2" fmla="val 21556481"/>
              <a:gd name="adj3" fmla="val 16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9FB687-2042-4ED0-A2B7-517039CDC280}"/>
              </a:ext>
            </a:extLst>
          </p:cNvPr>
          <p:cNvSpPr/>
          <p:nvPr/>
        </p:nvSpPr>
        <p:spPr>
          <a:xfrm rot="5400000">
            <a:off x="2391546" y="2302665"/>
            <a:ext cx="540000" cy="34878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altLang="ko-KR" sz="2700" dirty="0"/>
          </a:p>
        </p:txBody>
      </p:sp>
      <p:sp>
        <p:nvSpPr>
          <p:cNvPr id="10" name="Block Arc 9">
            <a:extLst>
              <a:ext uri="{FF2B5EF4-FFF2-40B4-BE49-F238E27FC236}">
                <a16:creationId xmlns:a16="http://schemas.microsoft.com/office/drawing/2014/main" id="{189D373A-BD51-44AE-9D05-6EACED8CDAE3}"/>
              </a:ext>
            </a:extLst>
          </p:cNvPr>
          <p:cNvSpPr/>
          <p:nvPr/>
        </p:nvSpPr>
        <p:spPr>
          <a:xfrm rot="16200000">
            <a:off x="4239238" y="1899655"/>
            <a:ext cx="3709895" cy="3709895"/>
          </a:xfrm>
          <a:prstGeom prst="blockArc">
            <a:avLst>
              <a:gd name="adj1" fmla="val 16302188"/>
              <a:gd name="adj2" fmla="val 21530925"/>
              <a:gd name="adj3" fmla="val 1599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8A7BE8-026D-4158-AA25-C994F1DB9580}"/>
              </a:ext>
            </a:extLst>
          </p:cNvPr>
          <p:cNvSpPr/>
          <p:nvPr/>
        </p:nvSpPr>
        <p:spPr>
          <a:xfrm rot="5400000">
            <a:off x="2391546" y="1695377"/>
            <a:ext cx="540000" cy="34878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pic>
        <p:nvPicPr>
          <p:cNvPr id="12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5013C305-56E0-4EA3-B359-33B10DB5C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91920" y="3601439"/>
            <a:ext cx="1507552" cy="35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D316D1F3-5DC6-4CEE-BC33-4A15211E1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474827" y="3601439"/>
            <a:ext cx="1507552" cy="35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8F7DB77-8707-4A18-ADF0-7C4859866AC5}"/>
              </a:ext>
            </a:extLst>
          </p:cNvPr>
          <p:cNvGrpSpPr/>
          <p:nvPr/>
        </p:nvGrpSpPr>
        <p:grpSpPr>
          <a:xfrm>
            <a:off x="4501136" y="2179631"/>
            <a:ext cx="3170874" cy="3079310"/>
            <a:chOff x="2967709" y="2217483"/>
            <a:chExt cx="3170874" cy="30793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932281-9E52-4BAD-A9C6-B4D998F8160E}"/>
                </a:ext>
              </a:extLst>
            </p:cNvPr>
            <p:cNvSpPr txBox="1"/>
            <p:nvPr/>
          </p:nvSpPr>
          <p:spPr>
            <a:xfrm rot="2979303">
              <a:off x="3820058" y="2449950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WEAKNESS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90E10BC-9D0B-4781-ABE8-E898318EE129}"/>
                </a:ext>
              </a:extLst>
            </p:cNvPr>
            <p:cNvSpPr txBox="1"/>
            <p:nvPr/>
          </p:nvSpPr>
          <p:spPr>
            <a:xfrm rot="18900000">
              <a:off x="2967709" y="2441433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STRENGTHS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4DBA56D-DAE0-45E7-AEF6-16748554A387}"/>
                </a:ext>
              </a:extLst>
            </p:cNvPr>
            <p:cNvSpPr txBox="1"/>
            <p:nvPr/>
          </p:nvSpPr>
          <p:spPr>
            <a:xfrm rot="13500000">
              <a:off x="2967709" y="3228899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OPPORTUNITIES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9140EE-84F4-454E-AB1D-106BB93C2095}"/>
                </a:ext>
              </a:extLst>
            </p:cNvPr>
            <p:cNvSpPr txBox="1"/>
            <p:nvPr/>
          </p:nvSpPr>
          <p:spPr>
            <a:xfrm rot="8100000">
              <a:off x="3838222" y="3228899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THREATS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C53719-0F0A-485A-9DD7-85D2C34B8359}"/>
              </a:ext>
            </a:extLst>
          </p:cNvPr>
          <p:cNvGrpSpPr/>
          <p:nvPr/>
        </p:nvGrpSpPr>
        <p:grpSpPr>
          <a:xfrm>
            <a:off x="917642" y="4401709"/>
            <a:ext cx="2991838" cy="1357057"/>
            <a:chOff x="3017859" y="4218919"/>
            <a:chExt cx="1823203" cy="135705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A63221-9C81-4CCA-A6CD-0CBD44904428}"/>
                </a:ext>
              </a:extLst>
            </p:cNvPr>
            <p:cNvSpPr txBox="1"/>
            <p:nvPr/>
          </p:nvSpPr>
          <p:spPr>
            <a:xfrm>
              <a:off x="3017859" y="4560313"/>
              <a:ext cx="181920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0" indent="-171450">
                <a:buFontTx/>
                <a:buChar char="-"/>
              </a:pPr>
              <a:r>
                <a:rPr lang="de-DE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alternde Gesellschaft, hohes Bedürfnis nach Kontakten</a:t>
              </a:r>
            </a:p>
            <a:p>
              <a:pPr marL="171450" lvl="0" indent="-171450">
                <a:buFontTx/>
                <a:buChar char="-"/>
              </a:pPr>
              <a:r>
                <a:rPr lang="de-DE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Entlastung für die Pfleger</a:t>
              </a:r>
            </a:p>
            <a:p>
              <a:pPr marL="171450" lvl="0" indent="-171450">
                <a:buFontTx/>
                <a:buChar char="-"/>
              </a:pPr>
              <a:r>
                <a:rPr lang="de-DE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digitaler Wandel bei Rentnern 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E94122-CADB-4075-AAB1-749EE587F3BF}"/>
                </a:ext>
              </a:extLst>
            </p:cNvPr>
            <p:cNvSpPr txBox="1"/>
            <p:nvPr/>
          </p:nvSpPr>
          <p:spPr>
            <a:xfrm>
              <a:off x="3017859" y="4218919"/>
              <a:ext cx="18232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Möglichkeiten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1191F74-50BD-4943-AA52-9EC4C3A9CF90}"/>
              </a:ext>
            </a:extLst>
          </p:cNvPr>
          <p:cNvGrpSpPr/>
          <p:nvPr/>
        </p:nvGrpSpPr>
        <p:grpSpPr>
          <a:xfrm>
            <a:off x="930381" y="1382855"/>
            <a:ext cx="3063403" cy="1818722"/>
            <a:chOff x="3017859" y="4218919"/>
            <a:chExt cx="1866816" cy="181872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1A70737-A319-44DB-96AD-AA54651CA3B7}"/>
                </a:ext>
              </a:extLst>
            </p:cNvPr>
            <p:cNvSpPr txBox="1"/>
            <p:nvPr/>
          </p:nvSpPr>
          <p:spPr>
            <a:xfrm>
              <a:off x="3017859" y="4560313"/>
              <a:ext cx="186681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0" indent="-171450">
                <a:buFontTx/>
                <a:buChar char="-"/>
              </a:pPr>
              <a:r>
                <a:rPr lang="de-DE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starkes Bedürfnis für menschlichen Kontakt</a:t>
              </a:r>
            </a:p>
            <a:p>
              <a:pPr marL="171450" lvl="0" indent="-171450">
                <a:buFontTx/>
                <a:buChar char="-"/>
              </a:pPr>
              <a:r>
                <a:rPr lang="de-DE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wenig Konkurrenz</a:t>
              </a:r>
            </a:p>
            <a:p>
              <a:pPr marL="171450" lvl="0" indent="-171450">
                <a:buFontTx/>
                <a:buChar char="-"/>
              </a:pPr>
              <a:r>
                <a:rPr lang="de-DE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Nutzerfreundlichkeit</a:t>
              </a:r>
            </a:p>
            <a:p>
              <a:pPr marL="171450" lvl="0" indent="-171450">
                <a:buFontTx/>
                <a:buChar char="-"/>
              </a:pPr>
              <a:r>
                <a:rPr lang="de-DE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Anwendung optimal auf die Zielgruppe abgestimmt 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9E7F52-F02C-4DE5-A84C-369D4C652C24}"/>
                </a:ext>
              </a:extLst>
            </p:cNvPr>
            <p:cNvSpPr txBox="1"/>
            <p:nvPr/>
          </p:nvSpPr>
          <p:spPr>
            <a:xfrm>
              <a:off x="3017860" y="4218919"/>
              <a:ext cx="18668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Stärken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163F2E8-3C3C-4D8C-8E52-767EE2379546}"/>
              </a:ext>
            </a:extLst>
          </p:cNvPr>
          <p:cNvGrpSpPr/>
          <p:nvPr/>
        </p:nvGrpSpPr>
        <p:grpSpPr>
          <a:xfrm>
            <a:off x="8208371" y="4466104"/>
            <a:ext cx="3065985" cy="1357057"/>
            <a:chOff x="3037896" y="4283314"/>
            <a:chExt cx="1870812" cy="135705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0CF570A-6D6A-4C66-9553-00D1FA444165}"/>
                </a:ext>
              </a:extLst>
            </p:cNvPr>
            <p:cNvSpPr txBox="1"/>
            <p:nvPr/>
          </p:nvSpPr>
          <p:spPr>
            <a:xfrm>
              <a:off x="3037896" y="4624708"/>
              <a:ext cx="187081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0" indent="-171450">
                <a:buFontTx/>
                <a:buChar char="-"/>
              </a:pPr>
              <a:r>
                <a:rPr lang="de-DE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verringerte Nachfrage, wenn Corona-Krise vorbei ist</a:t>
              </a:r>
            </a:p>
            <a:p>
              <a:pPr marL="171450" lvl="0" indent="-171450">
                <a:buFontTx/>
                <a:buChar char="-"/>
              </a:pPr>
              <a:r>
                <a:rPr lang="de-DE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keine Akzeptanz bei der Zielgruppe/kein Bedarf 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EB77215-9E34-4EE0-AC98-48A106D96440}"/>
                </a:ext>
              </a:extLst>
            </p:cNvPr>
            <p:cNvSpPr txBox="1"/>
            <p:nvPr/>
          </p:nvSpPr>
          <p:spPr>
            <a:xfrm>
              <a:off x="3037896" y="4283314"/>
              <a:ext cx="18708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Gefahren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D09C1FA-0440-4305-AAB1-74913B4C7853}"/>
              </a:ext>
            </a:extLst>
          </p:cNvPr>
          <p:cNvGrpSpPr/>
          <p:nvPr/>
        </p:nvGrpSpPr>
        <p:grpSpPr>
          <a:xfrm>
            <a:off x="8340315" y="1384472"/>
            <a:ext cx="3065987" cy="1587889"/>
            <a:chOff x="3017858" y="4218919"/>
            <a:chExt cx="1870813" cy="158788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FCEDDCB-71DE-4BEE-B4A9-78BE0BA2987F}"/>
                </a:ext>
              </a:extLst>
            </p:cNvPr>
            <p:cNvSpPr txBox="1"/>
            <p:nvPr/>
          </p:nvSpPr>
          <p:spPr>
            <a:xfrm>
              <a:off x="3017858" y="4560313"/>
              <a:ext cx="1870813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0" indent="-171450">
                <a:buFontTx/>
                <a:buChar char="-"/>
              </a:pPr>
              <a:r>
                <a:rPr lang="de-DE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immer noch hohe Barriere bei der technischen Nutzung bei älteren Menschen</a:t>
              </a:r>
            </a:p>
            <a:p>
              <a:pPr marL="171450" lvl="0" indent="-171450">
                <a:buFontTx/>
                <a:buChar char="-"/>
              </a:pPr>
              <a:r>
                <a:rPr lang="de-DE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Einarbeitung der Pfleger im Umgang mit dem System 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AFB504E-F980-4E31-97CE-D8D365FA7AC9}"/>
                </a:ext>
              </a:extLst>
            </p:cNvPr>
            <p:cNvSpPr txBox="1"/>
            <p:nvPr/>
          </p:nvSpPr>
          <p:spPr>
            <a:xfrm>
              <a:off x="3017859" y="4218919"/>
              <a:ext cx="18708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Schwächen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1" name="Block Arc 14">
            <a:extLst>
              <a:ext uri="{FF2B5EF4-FFF2-40B4-BE49-F238E27FC236}">
                <a16:creationId xmlns:a16="http://schemas.microsoft.com/office/drawing/2014/main" id="{5F6B78A5-B271-453E-91F4-C794F3BFF6C9}"/>
              </a:ext>
            </a:extLst>
          </p:cNvPr>
          <p:cNvSpPr/>
          <p:nvPr/>
        </p:nvSpPr>
        <p:spPr>
          <a:xfrm rot="16200000">
            <a:off x="5350643" y="3048885"/>
            <a:ext cx="1479419" cy="148039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690FE5-3F86-4223-8EF7-BF4A79E99F5E}"/>
              </a:ext>
            </a:extLst>
          </p:cNvPr>
          <p:cNvSpPr txBox="1"/>
          <p:nvPr/>
        </p:nvSpPr>
        <p:spPr>
          <a:xfrm>
            <a:off x="5199926" y="3468843"/>
            <a:ext cx="1781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SWOT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FD572509-C8EA-C840-8E5E-DFC7B054C0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SWOT</a:t>
            </a:r>
          </a:p>
        </p:txBody>
      </p:sp>
    </p:spTree>
    <p:extLst>
      <p:ext uri="{BB962C8B-B14F-4D97-AF65-F5344CB8AC3E}">
        <p14:creationId xmlns:p14="http://schemas.microsoft.com/office/powerpoint/2010/main" val="2687413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Marketing</a:t>
            </a:r>
          </a:p>
        </p:txBody>
      </p:sp>
      <p:grpSp>
        <p:nvGrpSpPr>
          <p:cNvPr id="13" name="그룹 38">
            <a:extLst>
              <a:ext uri="{FF2B5EF4-FFF2-40B4-BE49-F238E27FC236}">
                <a16:creationId xmlns:a16="http://schemas.microsoft.com/office/drawing/2014/main" id="{A207F6E3-C26B-41F5-B8E3-1943FBF5B80A}"/>
              </a:ext>
            </a:extLst>
          </p:cNvPr>
          <p:cNvGrpSpPr/>
          <p:nvPr/>
        </p:nvGrpSpPr>
        <p:grpSpPr>
          <a:xfrm>
            <a:off x="2799560" y="1896334"/>
            <a:ext cx="6592880" cy="4453666"/>
            <a:chOff x="3174158" y="1812689"/>
            <a:chExt cx="5330332" cy="4263656"/>
          </a:xfrm>
          <a:solidFill>
            <a:schemeClr val="accent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4E86523-EC23-45B1-980E-1C005AE51E4D}"/>
                </a:ext>
              </a:extLst>
            </p:cNvPr>
            <p:cNvSpPr/>
            <p:nvPr/>
          </p:nvSpPr>
          <p:spPr>
            <a:xfrm rot="16200000">
              <a:off x="4376082" y="610768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6FFED848-24BC-4327-9AF4-7E38D9E67BCB}"/>
                </a:ext>
              </a:extLst>
            </p:cNvPr>
            <p:cNvSpPr/>
            <p:nvPr/>
          </p:nvSpPr>
          <p:spPr>
            <a:xfrm rot="16200000">
              <a:off x="7082677" y="610768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Rectangle 13">
              <a:extLst>
                <a:ext uri="{FF2B5EF4-FFF2-40B4-BE49-F238E27FC236}">
                  <a16:creationId xmlns:a16="http://schemas.microsoft.com/office/drawing/2014/main" id="{541279CB-5D4D-43B1-A023-E1ED02CFD6CA}"/>
                </a:ext>
              </a:extLst>
            </p:cNvPr>
            <p:cNvSpPr/>
            <p:nvPr/>
          </p:nvSpPr>
          <p:spPr>
            <a:xfrm rot="16200000" flipH="1">
              <a:off x="4376082" y="4647049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8" name="Rectangle 13">
              <a:extLst>
                <a:ext uri="{FF2B5EF4-FFF2-40B4-BE49-F238E27FC236}">
                  <a16:creationId xmlns:a16="http://schemas.microsoft.com/office/drawing/2014/main" id="{5EFBE7D7-3645-41FD-AD2B-C9AA16BBFABC}"/>
                </a:ext>
              </a:extLst>
            </p:cNvPr>
            <p:cNvSpPr/>
            <p:nvPr/>
          </p:nvSpPr>
          <p:spPr>
            <a:xfrm rot="16200000" flipH="1">
              <a:off x="7082679" y="4647050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en-US" sz="2400"/>
            </a:p>
          </p:txBody>
        </p:sp>
        <p:sp>
          <p:nvSpPr>
            <p:cNvPr id="20" name="사각형: 둥근 위쪽 모서리 27">
              <a:extLst>
                <a:ext uri="{FF2B5EF4-FFF2-40B4-BE49-F238E27FC236}">
                  <a16:creationId xmlns:a16="http://schemas.microsoft.com/office/drawing/2014/main" id="{132FB2B8-23DD-48B9-9C95-A19F237CB0D1}"/>
                </a:ext>
              </a:extLst>
            </p:cNvPr>
            <p:cNvSpPr/>
            <p:nvPr/>
          </p:nvSpPr>
          <p:spPr>
            <a:xfrm rot="10800000">
              <a:off x="3418868" y="1812689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1" name="사각형: 둥근 위쪽 모서리 33">
              <a:extLst>
                <a:ext uri="{FF2B5EF4-FFF2-40B4-BE49-F238E27FC236}">
                  <a16:creationId xmlns:a16="http://schemas.microsoft.com/office/drawing/2014/main" id="{5F4FCF93-4B28-4D25-8A92-AC5373CC1284}"/>
                </a:ext>
              </a:extLst>
            </p:cNvPr>
            <p:cNvSpPr/>
            <p:nvPr/>
          </p:nvSpPr>
          <p:spPr>
            <a:xfrm rot="10800000">
              <a:off x="6129905" y="1812689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3" name="사각형: 둥근 위쪽 모서리 35">
              <a:extLst>
                <a:ext uri="{FF2B5EF4-FFF2-40B4-BE49-F238E27FC236}">
                  <a16:creationId xmlns:a16="http://schemas.microsoft.com/office/drawing/2014/main" id="{070F04F1-B709-4C79-9396-17940AF634A1}"/>
                </a:ext>
              </a:extLst>
            </p:cNvPr>
            <p:cNvSpPr/>
            <p:nvPr/>
          </p:nvSpPr>
          <p:spPr>
            <a:xfrm>
              <a:off x="3418868" y="5535341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4" name="사각형: 둥근 위쪽 모서리 36">
              <a:extLst>
                <a:ext uri="{FF2B5EF4-FFF2-40B4-BE49-F238E27FC236}">
                  <a16:creationId xmlns:a16="http://schemas.microsoft.com/office/drawing/2014/main" id="{CDCA50C5-FD72-4C03-87CF-443761E61ADE}"/>
                </a:ext>
              </a:extLst>
            </p:cNvPr>
            <p:cNvSpPr/>
            <p:nvPr/>
          </p:nvSpPr>
          <p:spPr>
            <a:xfrm>
              <a:off x="6129905" y="5535341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ko-KR" altLang="en-US" sz="2400"/>
            </a:p>
          </p:txBody>
        </p:sp>
      </p:grp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AB098DFC-E3C0-4367-A7D4-AA43D71D31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146670"/>
              </p:ext>
            </p:extLst>
          </p:nvPr>
        </p:nvGraphicFramePr>
        <p:xfrm>
          <a:off x="2720080" y="1741547"/>
          <a:ext cx="6686342" cy="46905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43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31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964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Marketing Mix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600" b="1" noProof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Umsetzung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82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Produkt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Fokus auf Anwenderfreundlichkeit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70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Preis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Niedrigpreispolitik: Produkt möglichst günstig anbieten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80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Kommunikation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Werbung unter anderem in Tageszeitungen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59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Distribution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Indirekte Distribution über Pflegeheime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7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Marketing Mix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Umsetzung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991361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594</Words>
  <Application>Microsoft Office PowerPoint</Application>
  <PresentationFormat>Widescreen</PresentationFormat>
  <Paragraphs>192</Paragraphs>
  <Slides>23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Simon Scapan</dc:creator>
  <cp:lastModifiedBy>Deufel, Johannes (DualStudy)</cp:lastModifiedBy>
  <cp:revision>47</cp:revision>
  <dcterms:created xsi:type="dcterms:W3CDTF">2020-07-13T06:50:01Z</dcterms:created>
  <dcterms:modified xsi:type="dcterms:W3CDTF">2020-07-16T12:39:51Z</dcterms:modified>
</cp:coreProperties>
</file>